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58" r:id="rId1"/>
  </p:sldMasterIdLst>
  <p:notesMasterIdLst>
    <p:notesMasterId r:id="rId14"/>
  </p:notesMasterIdLst>
  <p:handoutMasterIdLst>
    <p:handoutMasterId r:id="rId15"/>
  </p:handoutMasterIdLst>
  <p:sldIdLst>
    <p:sldId id="717" r:id="rId2"/>
    <p:sldId id="714" r:id="rId3"/>
    <p:sldId id="713" r:id="rId4"/>
    <p:sldId id="718" r:id="rId5"/>
    <p:sldId id="726" r:id="rId6"/>
    <p:sldId id="725" r:id="rId7"/>
    <p:sldId id="720" r:id="rId8"/>
    <p:sldId id="723" r:id="rId9"/>
    <p:sldId id="724" r:id="rId10"/>
    <p:sldId id="719" r:id="rId11"/>
    <p:sldId id="721" r:id="rId12"/>
    <p:sldId id="722" r:id="rId1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orient="horz" pos="1185" userDrawn="1">
          <p15:clr>
            <a:srgbClr val="A4A3A4"/>
          </p15:clr>
        </p15:guide>
        <p15:guide id="3" orient="horz" pos="3135" userDrawn="1">
          <p15:clr>
            <a:srgbClr val="A4A3A4"/>
          </p15:clr>
        </p15:guide>
        <p15:guide id="4" orient="horz" pos="3906" userDrawn="1">
          <p15:clr>
            <a:srgbClr val="A4A3A4"/>
          </p15:clr>
        </p15:guide>
        <p15:guide id="5" orient="horz" pos="414" userDrawn="1">
          <p15:clr>
            <a:srgbClr val="A4A3A4"/>
          </p15:clr>
        </p15:guide>
        <p15:guide id="6" pos="619" userDrawn="1">
          <p15:clr>
            <a:srgbClr val="A4A3A4"/>
          </p15:clr>
        </p15:guide>
        <p15:guide id="7" pos="7050" userDrawn="1">
          <p15:clr>
            <a:srgbClr val="A4A3A4"/>
          </p15:clr>
        </p15:guide>
        <p15:guide id="8" pos="3817" userDrawn="1">
          <p15:clr>
            <a:srgbClr val="A4A3A4"/>
          </p15:clr>
        </p15:guide>
        <p15:guide id="9" pos="2683" userDrawn="1">
          <p15:clr>
            <a:srgbClr val="A4A3A4"/>
          </p15:clr>
        </p15:guide>
        <p15:guide id="10" pos="5042" userDrawn="1">
          <p15:clr>
            <a:srgbClr val="A4A3A4"/>
          </p15:clr>
        </p15:guide>
        <p15:guide id="11" pos="4063" userDrawn="1">
          <p15:clr>
            <a:srgbClr val="A4A3A4"/>
          </p15:clr>
        </p15:guide>
        <p15:guide id="12" pos="3613"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 2" initials="G2" lastIdx="5" clrIdx="0">
    <p:extLst>
      <p:ext uri="{19B8F6BF-5375-455C-9EA6-DF929625EA0E}">
        <p15:presenceInfo xmlns:p15="http://schemas.microsoft.com/office/powerpoint/2012/main" userId="8d203687cf76d0f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2F1FA"/>
    <a:srgbClr val="E4007F"/>
    <a:srgbClr val="0071BC"/>
    <a:srgbClr val="FFEAEA"/>
    <a:srgbClr val="4D4D4D"/>
    <a:srgbClr val="000000"/>
    <a:srgbClr val="FF9900"/>
    <a:srgbClr val="F2F2F2"/>
    <a:srgbClr val="FF505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4599F94E-CEE6-441E-89CC-EB005ECD8F06}">
      <a14:m xmlns:a14="http://schemas.microsoft.com/office/drawing/2010/main">
        <m:mathPr xmlns:m="http://schemas.openxmlformats.org/officeDocument/2006/math">
          <m:brkBin m:val="before"/>
          <m:brkBinSub m:val="--"/>
        </m:mathPr>
      </a14:m>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0E32FE-8177-45EE-85F8-2758506E75C0}" v="5" dt="2019-03-19T04:25:46.042"/>
    <p1510:client id="{26134B75-232A-4FE3-911C-B23C890DD038}" v="26" dt="2019-03-19T04:45:35.537"/>
    <p1510:client id="{76E2985F-61D3-4F0E-8587-FEEB01D31A41}" v="16301" dt="2019-03-19T01:13:46.089"/>
  </p1510:revLst>
</p1510:revInfo>
</file>

<file path=ppt/tableStyles.xml><?xml version="1.0" encoding="utf-8"?>
<a:tblStyleLst xmlns:a="http://schemas.openxmlformats.org/drawingml/2006/main" def="{5C22544A-7EE6-4342-B048-85BDC9FD1C3A}">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64" autoAdjust="0"/>
    <p:restoredTop sz="94660" autoAdjust="0"/>
  </p:normalViewPr>
  <p:slideViewPr>
    <p:cSldViewPr>
      <p:cViewPr varScale="1">
        <p:scale>
          <a:sx n="89" d="100"/>
          <a:sy n="89" d="100"/>
        </p:scale>
        <p:origin x="102" y="630"/>
      </p:cViewPr>
      <p:guideLst>
        <p:guide orient="horz" pos="2160"/>
        <p:guide orient="horz" pos="1185"/>
        <p:guide orient="horz" pos="3135"/>
        <p:guide orient="horz" pos="3906"/>
        <p:guide orient="horz" pos="414"/>
        <p:guide pos="619"/>
        <p:guide pos="7050"/>
        <p:guide pos="3817"/>
        <p:guide pos="2683"/>
        <p:guide pos="5042"/>
        <p:guide pos="4063"/>
        <p:guide pos="3613"/>
      </p:guideLst>
    </p:cSldViewPr>
  </p:slideViewPr>
  <p:outlineViewPr>
    <p:cViewPr>
      <p:scale>
        <a:sx n="33" d="100"/>
        <a:sy n="33" d="100"/>
      </p:scale>
      <p:origin x="0" y="612"/>
    </p:cViewPr>
  </p:outlineViewPr>
  <p:notesTextViewPr>
    <p:cViewPr>
      <p:scale>
        <a:sx n="1" d="1"/>
        <a:sy n="1" d="1"/>
      </p:scale>
      <p:origin x="0" y="0"/>
    </p:cViewPr>
  </p:notesTextViewPr>
  <p:notesViewPr>
    <p:cSldViewPr showGuides="1">
      <p:cViewPr varScale="1">
        <p:scale>
          <a:sx n="85" d="100"/>
          <a:sy n="85" d="100"/>
        </p:scale>
        <p:origin x="-3774" y="-78"/>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2 G" userId="8d203687cf76d0fd" providerId="LiveId" clId="{100E32FE-8177-45EE-85F8-2758506E75C0}"/>
    <pc:docChg chg="undo custSel addSld delSld modSld modMainMaster">
      <pc:chgData name="2 G" userId="8d203687cf76d0fd" providerId="LiveId" clId="{100E32FE-8177-45EE-85F8-2758506E75C0}" dt="2019-03-19T04:25:46.042" v="62" actId="207"/>
      <pc:docMkLst>
        <pc:docMk/>
      </pc:docMkLst>
      <pc:sldChg chg="modSp">
        <pc:chgData name="2 G" userId="8d203687cf76d0fd" providerId="LiveId" clId="{100E32FE-8177-45EE-85F8-2758506E75C0}" dt="2019-03-19T04:25:27.516" v="61" actId="1076"/>
        <pc:sldMkLst>
          <pc:docMk/>
          <pc:sldMk cId="3140058013" sldId="692"/>
        </pc:sldMkLst>
        <pc:spChg chg="mod">
          <ac:chgData name="2 G" userId="8d203687cf76d0fd" providerId="LiveId" clId="{100E32FE-8177-45EE-85F8-2758506E75C0}" dt="2019-03-19T04:25:27.516" v="61" actId="1076"/>
          <ac:spMkLst>
            <pc:docMk/>
            <pc:sldMk cId="3140058013" sldId="692"/>
            <ac:spMk id="4" creationId="{FD08CAA5-5B67-45E3-99AB-556A364EA09F}"/>
          </ac:spMkLst>
        </pc:spChg>
      </pc:sldChg>
      <pc:sldMasterChg chg="modSldLayout">
        <pc:chgData name="2 G" userId="8d203687cf76d0fd" providerId="LiveId" clId="{100E32FE-8177-45EE-85F8-2758506E75C0}" dt="2019-03-19T04:25:46.042" v="62" actId="207"/>
        <pc:sldMasterMkLst>
          <pc:docMk/>
          <pc:sldMasterMk cId="2093298996" sldId="2147483658"/>
        </pc:sldMasterMkLst>
        <pc:sldLayoutChg chg="modSp">
          <pc:chgData name="2 G" userId="8d203687cf76d0fd" providerId="LiveId" clId="{100E32FE-8177-45EE-85F8-2758506E75C0}" dt="2019-03-19T04:25:46.042" v="62" actId="207"/>
          <pc:sldLayoutMkLst>
            <pc:docMk/>
            <pc:sldMasterMk cId="2093298996" sldId="2147483658"/>
            <pc:sldLayoutMk cId="1269886764" sldId="2147483712"/>
          </pc:sldLayoutMkLst>
          <pc:spChg chg="mod">
            <ac:chgData name="2 G" userId="8d203687cf76d0fd" providerId="LiveId" clId="{100E32FE-8177-45EE-85F8-2758506E75C0}" dt="2019-03-19T04:25:46.042" v="62" actId="207"/>
            <ac:spMkLst>
              <pc:docMk/>
              <pc:sldMasterMk cId="2093298996" sldId="2147483658"/>
              <pc:sldLayoutMk cId="1269886764" sldId="2147483712"/>
              <ac:spMk id="7" creationId="{00000000-0000-0000-0000-000000000000}"/>
            </ac:spMkLst>
          </pc:spChg>
        </pc:sldLayoutChg>
      </pc:sldMasterChg>
    </pc:docChg>
  </pc:docChgLst>
  <pc:docChgLst>
    <pc:chgData name="2 G" userId="8d203687cf76d0fd" providerId="LiveId" clId="{26134B75-232A-4FE3-911C-B23C890DD038}"/>
    <pc:docChg chg="undo custSel addSld delSld modSld sldOrd modMainMaster">
      <pc:chgData name="2 G" userId="8d203687cf76d0fd" providerId="LiveId" clId="{26134B75-232A-4FE3-911C-B23C890DD038}" dt="2019-03-19T04:45:52.604" v="295" actId="1076"/>
      <pc:docMkLst>
        <pc:docMk/>
      </pc:docMkLst>
      <pc:sldChg chg="del">
        <pc:chgData name="2 G" userId="8d203687cf76d0fd" providerId="LiveId" clId="{26134B75-232A-4FE3-911C-B23C890DD038}" dt="2019-03-19T04:29:41.569" v="4" actId="2696"/>
        <pc:sldMkLst>
          <pc:docMk/>
          <pc:sldMk cId="2149104172" sldId="669"/>
        </pc:sldMkLst>
      </pc:sldChg>
      <pc:sldChg chg="del">
        <pc:chgData name="2 G" userId="8d203687cf76d0fd" providerId="LiveId" clId="{26134B75-232A-4FE3-911C-B23C890DD038}" dt="2019-03-19T04:29:51.687" v="8" actId="2696"/>
        <pc:sldMkLst>
          <pc:docMk/>
          <pc:sldMk cId="229129333" sldId="670"/>
        </pc:sldMkLst>
      </pc:sldChg>
      <pc:sldChg chg="del">
        <pc:chgData name="2 G" userId="8d203687cf76d0fd" providerId="LiveId" clId="{26134B75-232A-4FE3-911C-B23C890DD038}" dt="2019-03-19T04:29:51.696" v="9" actId="2696"/>
        <pc:sldMkLst>
          <pc:docMk/>
          <pc:sldMk cId="2298693606" sldId="671"/>
        </pc:sldMkLst>
      </pc:sldChg>
      <pc:sldChg chg="del">
        <pc:chgData name="2 G" userId="8d203687cf76d0fd" providerId="LiveId" clId="{26134B75-232A-4FE3-911C-B23C890DD038}" dt="2019-03-19T04:29:51.670" v="6" actId="2696"/>
        <pc:sldMkLst>
          <pc:docMk/>
          <pc:sldMk cId="1966728104" sldId="675"/>
        </pc:sldMkLst>
      </pc:sldChg>
      <pc:sldChg chg="addSp delSp modSp modTransition">
        <pc:chgData name="2 G" userId="8d203687cf76d0fd" providerId="LiveId" clId="{26134B75-232A-4FE3-911C-B23C890DD038}" dt="2019-03-19T04:45:52.604" v="295" actId="1076"/>
        <pc:sldMkLst>
          <pc:docMk/>
          <pc:sldMk cId="1471482274" sldId="677"/>
        </pc:sldMkLst>
        <pc:spChg chg="add del mod">
          <ac:chgData name="2 G" userId="8d203687cf76d0fd" providerId="LiveId" clId="{26134B75-232A-4FE3-911C-B23C890DD038}" dt="2019-03-19T04:43:45.563" v="284" actId="11529"/>
          <ac:spMkLst>
            <pc:docMk/>
            <pc:sldMk cId="1471482274" sldId="677"/>
            <ac:spMk id="3" creationId="{C2E27139-DB8D-495E-AA6A-4E5B1186636F}"/>
          </ac:spMkLst>
        </pc:spChg>
        <pc:spChg chg="mod">
          <ac:chgData name="2 G" userId="8d203687cf76d0fd" providerId="LiveId" clId="{26134B75-232A-4FE3-911C-B23C890DD038}" dt="2019-03-19T04:34:49.040" v="147"/>
          <ac:spMkLst>
            <pc:docMk/>
            <pc:sldMk cId="1471482274" sldId="677"/>
            <ac:spMk id="4" creationId="{00000000-0000-0000-0000-000000000000}"/>
          </ac:spMkLst>
        </pc:spChg>
        <pc:spChg chg="add del mod">
          <ac:chgData name="2 G" userId="8d203687cf76d0fd" providerId="LiveId" clId="{26134B75-232A-4FE3-911C-B23C890DD038}" dt="2019-03-19T04:44:24.052" v="288" actId="478"/>
          <ac:spMkLst>
            <pc:docMk/>
            <pc:sldMk cId="1471482274" sldId="677"/>
            <ac:spMk id="5" creationId="{AF668B2C-4BB6-4628-8DB3-5EF3F6D0043D}"/>
          </ac:spMkLst>
        </pc:spChg>
        <pc:spChg chg="mod">
          <ac:chgData name="2 G" userId="8d203687cf76d0fd" providerId="LiveId" clId="{26134B75-232A-4FE3-911C-B23C890DD038}" dt="2019-03-19T04:43:01.945" v="254" actId="113"/>
          <ac:spMkLst>
            <pc:docMk/>
            <pc:sldMk cId="1471482274" sldId="677"/>
            <ac:spMk id="7" creationId="{E9FA7309-F1C6-4CBD-8CF9-4B7F9DDE73E1}"/>
          </ac:spMkLst>
        </pc:spChg>
        <pc:spChg chg="del mod">
          <ac:chgData name="2 G" userId="8d203687cf76d0fd" providerId="LiveId" clId="{26134B75-232A-4FE3-911C-B23C890DD038}" dt="2019-03-19T04:43:07.564" v="256" actId="478"/>
          <ac:spMkLst>
            <pc:docMk/>
            <pc:sldMk cId="1471482274" sldId="677"/>
            <ac:spMk id="8" creationId="{56A4447F-7D87-4D48-A0BB-0F0A59C6D550}"/>
          </ac:spMkLst>
        </pc:spChg>
        <pc:picChg chg="add mod">
          <ac:chgData name="2 G" userId="8d203687cf76d0fd" providerId="LiveId" clId="{26134B75-232A-4FE3-911C-B23C890DD038}" dt="2019-03-19T04:45:52.604" v="295" actId="1076"/>
          <ac:picMkLst>
            <pc:docMk/>
            <pc:sldMk cId="1471482274" sldId="677"/>
            <ac:picMk id="9" creationId="{8B4E751C-3EE4-4D4F-98BD-419789487522}"/>
          </ac:picMkLst>
        </pc:picChg>
      </pc:sldChg>
      <pc:sldChg chg="del">
        <pc:chgData name="2 G" userId="8d203687cf76d0fd" providerId="LiveId" clId="{26134B75-232A-4FE3-911C-B23C890DD038}" dt="2019-03-19T04:29:51.789" v="11" actId="2696"/>
        <pc:sldMkLst>
          <pc:docMk/>
          <pc:sldMk cId="597615141" sldId="678"/>
        </pc:sldMkLst>
      </pc:sldChg>
      <pc:sldChg chg="del">
        <pc:chgData name="2 G" userId="8d203687cf76d0fd" providerId="LiveId" clId="{26134B75-232A-4FE3-911C-B23C890DD038}" dt="2019-03-19T04:29:51.801" v="12" actId="2696"/>
        <pc:sldMkLst>
          <pc:docMk/>
          <pc:sldMk cId="3243273481" sldId="680"/>
        </pc:sldMkLst>
      </pc:sldChg>
      <pc:sldChg chg="del">
        <pc:chgData name="2 G" userId="8d203687cf76d0fd" providerId="LiveId" clId="{26134B75-232A-4FE3-911C-B23C890DD038}" dt="2019-03-19T04:29:52.139" v="19" actId="2696"/>
        <pc:sldMkLst>
          <pc:docMk/>
          <pc:sldMk cId="26782565" sldId="681"/>
        </pc:sldMkLst>
      </pc:sldChg>
      <pc:sldChg chg="del">
        <pc:chgData name="2 G" userId="8d203687cf76d0fd" providerId="LiveId" clId="{26134B75-232A-4FE3-911C-B23C890DD038}" dt="2019-03-19T04:29:52.040" v="17" actId="2696"/>
        <pc:sldMkLst>
          <pc:docMk/>
          <pc:sldMk cId="224664726" sldId="682"/>
        </pc:sldMkLst>
      </pc:sldChg>
      <pc:sldChg chg="del">
        <pc:chgData name="2 G" userId="8d203687cf76d0fd" providerId="LiveId" clId="{26134B75-232A-4FE3-911C-B23C890DD038}" dt="2019-03-19T04:29:51.875" v="14" actId="2696"/>
        <pc:sldMkLst>
          <pc:docMk/>
          <pc:sldMk cId="3571356580" sldId="683"/>
        </pc:sldMkLst>
      </pc:sldChg>
      <pc:sldChg chg="del">
        <pc:chgData name="2 G" userId="8d203687cf76d0fd" providerId="LiveId" clId="{26134B75-232A-4FE3-911C-B23C890DD038}" dt="2019-03-19T04:29:51.859" v="13" actId="2696"/>
        <pc:sldMkLst>
          <pc:docMk/>
          <pc:sldMk cId="3878708904" sldId="685"/>
        </pc:sldMkLst>
      </pc:sldChg>
      <pc:sldChg chg="del">
        <pc:chgData name="2 G" userId="8d203687cf76d0fd" providerId="LiveId" clId="{26134B75-232A-4FE3-911C-B23C890DD038}" dt="2019-03-19T04:29:52.129" v="18" actId="2696"/>
        <pc:sldMkLst>
          <pc:docMk/>
          <pc:sldMk cId="259087055" sldId="686"/>
        </pc:sldMkLst>
      </pc:sldChg>
      <pc:sldChg chg="del">
        <pc:chgData name="2 G" userId="8d203687cf76d0fd" providerId="LiveId" clId="{26134B75-232A-4FE3-911C-B23C890DD038}" dt="2019-03-19T04:29:52.033" v="16" actId="2696"/>
        <pc:sldMkLst>
          <pc:docMk/>
          <pc:sldMk cId="464840888" sldId="687"/>
        </pc:sldMkLst>
      </pc:sldChg>
      <pc:sldChg chg="del">
        <pc:chgData name="2 G" userId="8d203687cf76d0fd" providerId="LiveId" clId="{26134B75-232A-4FE3-911C-B23C890DD038}" dt="2019-03-19T04:29:52.188" v="20" actId="2696"/>
        <pc:sldMkLst>
          <pc:docMk/>
          <pc:sldMk cId="3812753546" sldId="688"/>
        </pc:sldMkLst>
      </pc:sldChg>
      <pc:sldChg chg="del">
        <pc:chgData name="2 G" userId="8d203687cf76d0fd" providerId="LiveId" clId="{26134B75-232A-4FE3-911C-B23C890DD038}" dt="2019-03-19T04:29:52.195" v="21" actId="2696"/>
        <pc:sldMkLst>
          <pc:docMk/>
          <pc:sldMk cId="1353214361" sldId="689"/>
        </pc:sldMkLst>
      </pc:sldChg>
      <pc:sldChg chg="del">
        <pc:chgData name="2 G" userId="8d203687cf76d0fd" providerId="LiveId" clId="{26134B75-232A-4FE3-911C-B23C890DD038}" dt="2019-03-19T04:29:52.204" v="22" actId="2696"/>
        <pc:sldMkLst>
          <pc:docMk/>
          <pc:sldMk cId="1545439474" sldId="690"/>
        </pc:sldMkLst>
      </pc:sldChg>
      <pc:sldChg chg="del">
        <pc:chgData name="2 G" userId="8d203687cf76d0fd" providerId="LiveId" clId="{26134B75-232A-4FE3-911C-B23C890DD038}" dt="2019-03-19T04:29:52.268" v="26" actId="2696"/>
        <pc:sldMkLst>
          <pc:docMk/>
          <pc:sldMk cId="200427402" sldId="691"/>
        </pc:sldMkLst>
      </pc:sldChg>
      <pc:sldChg chg="del">
        <pc:chgData name="2 G" userId="8d203687cf76d0fd" providerId="LiveId" clId="{26134B75-232A-4FE3-911C-B23C890DD038}" dt="2019-03-19T04:29:51.649" v="5" actId="2696"/>
        <pc:sldMkLst>
          <pc:docMk/>
          <pc:sldMk cId="3140058013" sldId="692"/>
        </pc:sldMkLst>
      </pc:sldChg>
      <pc:sldChg chg="del">
        <pc:chgData name="2 G" userId="8d203687cf76d0fd" providerId="LiveId" clId="{26134B75-232A-4FE3-911C-B23C890DD038}" dt="2019-03-19T04:29:51.769" v="10" actId="2696"/>
        <pc:sldMkLst>
          <pc:docMk/>
          <pc:sldMk cId="1717511062" sldId="693"/>
        </pc:sldMkLst>
      </pc:sldChg>
      <pc:sldChg chg="del">
        <pc:chgData name="2 G" userId="8d203687cf76d0fd" providerId="LiveId" clId="{26134B75-232A-4FE3-911C-B23C890DD038}" dt="2019-03-19T04:29:52.213" v="23" actId="2696"/>
        <pc:sldMkLst>
          <pc:docMk/>
          <pc:sldMk cId="694382884" sldId="694"/>
        </pc:sldMkLst>
      </pc:sldChg>
      <pc:sldChg chg="del">
        <pc:chgData name="2 G" userId="8d203687cf76d0fd" providerId="LiveId" clId="{26134B75-232A-4FE3-911C-B23C890DD038}" dt="2019-03-19T04:29:52.252" v="25" actId="2696"/>
        <pc:sldMkLst>
          <pc:docMk/>
          <pc:sldMk cId="3773327093" sldId="695"/>
        </pc:sldMkLst>
      </pc:sldChg>
      <pc:sldChg chg="del">
        <pc:chgData name="2 G" userId="8d203687cf76d0fd" providerId="LiveId" clId="{26134B75-232A-4FE3-911C-B23C890DD038}" dt="2019-03-19T04:29:52.273" v="27" actId="2696"/>
        <pc:sldMkLst>
          <pc:docMk/>
          <pc:sldMk cId="4094841143" sldId="696"/>
        </pc:sldMkLst>
      </pc:sldChg>
      <pc:sldChg chg="del">
        <pc:chgData name="2 G" userId="8d203687cf76d0fd" providerId="LiveId" clId="{26134B75-232A-4FE3-911C-B23C890DD038}" dt="2019-03-19T04:29:51.889" v="15" actId="2696"/>
        <pc:sldMkLst>
          <pc:docMk/>
          <pc:sldMk cId="753023440" sldId="698"/>
        </pc:sldMkLst>
      </pc:sldChg>
      <pc:sldChg chg="del">
        <pc:chgData name="2 G" userId="8d203687cf76d0fd" providerId="LiveId" clId="{26134B75-232A-4FE3-911C-B23C890DD038}" dt="2019-03-19T04:29:51.679" v="7" actId="2696"/>
        <pc:sldMkLst>
          <pc:docMk/>
          <pc:sldMk cId="3751995553" sldId="699"/>
        </pc:sldMkLst>
      </pc:sldChg>
      <pc:sldChg chg="del">
        <pc:chgData name="2 G" userId="8d203687cf76d0fd" providerId="LiveId" clId="{26134B75-232A-4FE3-911C-B23C890DD038}" dt="2019-03-19T04:29:52.299" v="28" actId="2696"/>
        <pc:sldMkLst>
          <pc:docMk/>
          <pc:sldMk cId="1807499228" sldId="700"/>
        </pc:sldMkLst>
      </pc:sldChg>
      <pc:sldChg chg="del">
        <pc:chgData name="2 G" userId="8d203687cf76d0fd" providerId="LiveId" clId="{26134B75-232A-4FE3-911C-B23C890DD038}" dt="2019-03-19T04:29:52.403" v="31" actId="2696"/>
        <pc:sldMkLst>
          <pc:docMk/>
          <pc:sldMk cId="1767211852" sldId="701"/>
        </pc:sldMkLst>
      </pc:sldChg>
      <pc:sldChg chg="del">
        <pc:chgData name="2 G" userId="8d203687cf76d0fd" providerId="LiveId" clId="{26134B75-232A-4FE3-911C-B23C890DD038}" dt="2019-03-19T04:29:52.327" v="30" actId="2696"/>
        <pc:sldMkLst>
          <pc:docMk/>
          <pc:sldMk cId="1779771687" sldId="702"/>
        </pc:sldMkLst>
      </pc:sldChg>
      <pc:sldChg chg="del">
        <pc:chgData name="2 G" userId="8d203687cf76d0fd" providerId="LiveId" clId="{26134B75-232A-4FE3-911C-B23C890DD038}" dt="2019-03-19T04:29:52.418" v="32" actId="2696"/>
        <pc:sldMkLst>
          <pc:docMk/>
          <pc:sldMk cId="1808640732" sldId="704"/>
        </pc:sldMkLst>
      </pc:sldChg>
      <pc:sldChg chg="del">
        <pc:chgData name="2 G" userId="8d203687cf76d0fd" providerId="LiveId" clId="{26134B75-232A-4FE3-911C-B23C890DD038}" dt="2019-03-19T04:29:52.435" v="34" actId="2696"/>
        <pc:sldMkLst>
          <pc:docMk/>
          <pc:sldMk cId="3900562519" sldId="705"/>
        </pc:sldMkLst>
      </pc:sldChg>
      <pc:sldChg chg="del">
        <pc:chgData name="2 G" userId="8d203687cf76d0fd" providerId="LiveId" clId="{26134B75-232A-4FE3-911C-B23C890DD038}" dt="2019-03-19T04:29:52.459" v="35" actId="2696"/>
        <pc:sldMkLst>
          <pc:docMk/>
          <pc:sldMk cId="782743420" sldId="706"/>
        </pc:sldMkLst>
      </pc:sldChg>
      <pc:sldChg chg="del">
        <pc:chgData name="2 G" userId="8d203687cf76d0fd" providerId="LiveId" clId="{26134B75-232A-4FE3-911C-B23C890DD038}" dt="2019-03-19T04:29:52.470" v="36" actId="2696"/>
        <pc:sldMkLst>
          <pc:docMk/>
          <pc:sldMk cId="3424585302" sldId="707"/>
        </pc:sldMkLst>
      </pc:sldChg>
      <pc:sldChg chg="del">
        <pc:chgData name="2 G" userId="8d203687cf76d0fd" providerId="LiveId" clId="{26134B75-232A-4FE3-911C-B23C890DD038}" dt="2019-03-19T04:29:52.478" v="37" actId="2696"/>
        <pc:sldMkLst>
          <pc:docMk/>
          <pc:sldMk cId="22601379" sldId="708"/>
        </pc:sldMkLst>
      </pc:sldChg>
      <pc:sldChg chg="del">
        <pc:chgData name="2 G" userId="8d203687cf76d0fd" providerId="LiveId" clId="{26134B75-232A-4FE3-911C-B23C890DD038}" dt="2019-03-19T04:29:52.426" v="33" actId="2696"/>
        <pc:sldMkLst>
          <pc:docMk/>
          <pc:sldMk cId="3953533632" sldId="709"/>
        </pc:sldMkLst>
      </pc:sldChg>
      <pc:sldChg chg="del">
        <pc:chgData name="2 G" userId="8d203687cf76d0fd" providerId="LiveId" clId="{26134B75-232A-4FE3-911C-B23C890DD038}" dt="2019-03-19T04:29:52.316" v="29" actId="2696"/>
        <pc:sldMkLst>
          <pc:docMk/>
          <pc:sldMk cId="2255977217" sldId="710"/>
        </pc:sldMkLst>
      </pc:sldChg>
      <pc:sldChg chg="del">
        <pc:chgData name="2 G" userId="8d203687cf76d0fd" providerId="LiveId" clId="{26134B75-232A-4FE3-911C-B23C890DD038}" dt="2019-03-19T04:29:52.241" v="24" actId="2696"/>
        <pc:sldMkLst>
          <pc:docMk/>
          <pc:sldMk cId="875145578" sldId="711"/>
        </pc:sldMkLst>
      </pc:sldChg>
      <pc:sldChg chg="del">
        <pc:chgData name="2 G" userId="8d203687cf76d0fd" providerId="LiveId" clId="{26134B75-232A-4FE3-911C-B23C890DD038}" dt="2019-03-19T04:29:52.485" v="38" actId="2696"/>
        <pc:sldMkLst>
          <pc:docMk/>
          <pc:sldMk cId="553268900" sldId="712"/>
        </pc:sldMkLst>
      </pc:sldChg>
      <pc:sldChg chg="del">
        <pc:chgData name="2 G" userId="8d203687cf76d0fd" providerId="LiveId" clId="{26134B75-232A-4FE3-911C-B23C890DD038}" dt="2019-03-19T04:29:52.505" v="39" actId="2696"/>
        <pc:sldMkLst>
          <pc:docMk/>
          <pc:sldMk cId="1816244664" sldId="713"/>
        </pc:sldMkLst>
      </pc:sldChg>
      <pc:sldChg chg="del">
        <pc:chgData name="2 G" userId="8d203687cf76d0fd" providerId="LiveId" clId="{26134B75-232A-4FE3-911C-B23C890DD038}" dt="2019-03-19T04:29:52.511" v="40" actId="2696"/>
        <pc:sldMkLst>
          <pc:docMk/>
          <pc:sldMk cId="719560211" sldId="714"/>
        </pc:sldMkLst>
      </pc:sldChg>
      <pc:sldChg chg="addSp delSp modSp add ord">
        <pc:chgData name="2 G" userId="8d203687cf76d0fd" providerId="LiveId" clId="{26134B75-232A-4FE3-911C-B23C890DD038}" dt="2019-03-19T04:34:45.766" v="146" actId="20577"/>
        <pc:sldMkLst>
          <pc:docMk/>
          <pc:sldMk cId="4269559565" sldId="715"/>
        </pc:sldMkLst>
        <pc:spChg chg="add del">
          <ac:chgData name="2 G" userId="8d203687cf76d0fd" providerId="LiveId" clId="{26134B75-232A-4FE3-911C-B23C890DD038}" dt="2019-03-19T04:33:49.345" v="131"/>
          <ac:spMkLst>
            <pc:docMk/>
            <pc:sldMk cId="4269559565" sldId="715"/>
            <ac:spMk id="2" creationId="{98A478CE-53B3-4380-85E1-DFDF5F1AC506}"/>
          </ac:spMkLst>
        </pc:spChg>
        <pc:spChg chg="mod">
          <ac:chgData name="2 G" userId="8d203687cf76d0fd" providerId="LiveId" clId="{26134B75-232A-4FE3-911C-B23C890DD038}" dt="2019-03-19T04:34:45.766" v="146" actId="20577"/>
          <ac:spMkLst>
            <pc:docMk/>
            <pc:sldMk cId="4269559565" sldId="715"/>
            <ac:spMk id="4" creationId="{FD08CAA5-5B67-45E3-99AB-556A364EA09F}"/>
          </ac:spMkLst>
        </pc:spChg>
      </pc:sldChg>
      <pc:sldChg chg="add">
        <pc:chgData name="2 G" userId="8d203687cf76d0fd" providerId="LiveId" clId="{26134B75-232A-4FE3-911C-B23C890DD038}" dt="2019-03-19T04:41:52.663" v="189"/>
        <pc:sldMkLst>
          <pc:docMk/>
          <pc:sldMk cId="382261970" sldId="716"/>
        </pc:sldMkLst>
      </pc:sldChg>
      <pc:sldMasterChg chg="modSldLayout">
        <pc:chgData name="2 G" userId="8d203687cf76d0fd" providerId="LiveId" clId="{26134B75-232A-4FE3-911C-B23C890DD038}" dt="2019-03-19T04:28:13.192" v="1"/>
        <pc:sldMasterMkLst>
          <pc:docMk/>
          <pc:sldMasterMk cId="2093298996" sldId="2147483658"/>
        </pc:sldMasterMkLst>
        <pc:sldLayoutChg chg="delSp setBg">
          <pc:chgData name="2 G" userId="8d203687cf76d0fd" providerId="LiveId" clId="{26134B75-232A-4FE3-911C-B23C890DD038}" dt="2019-03-19T04:28:13.192" v="1"/>
          <pc:sldLayoutMkLst>
            <pc:docMk/>
            <pc:sldMasterMk cId="2093298996" sldId="2147483658"/>
            <pc:sldLayoutMk cId="1269886764" sldId="2147483712"/>
          </pc:sldLayoutMkLst>
          <pc:spChg chg="del">
            <ac:chgData name="2 G" userId="8d203687cf76d0fd" providerId="LiveId" clId="{26134B75-232A-4FE3-911C-B23C890DD038}" dt="2019-03-19T04:28:07.417" v="0" actId="478"/>
            <ac:spMkLst>
              <pc:docMk/>
              <pc:sldMasterMk cId="2093298996" sldId="2147483658"/>
              <pc:sldLayoutMk cId="1269886764" sldId="2147483712"/>
              <ac:spMk id="7" creationId="{00000000-0000-0000-0000-000000000000}"/>
            </ac:spMkLst>
          </pc:spChg>
        </pc:sldLayoutChg>
      </pc:sldMasterChg>
    </pc:docChg>
  </pc:docChgLst>
  <pc:docChgLst>
    <pc:chgData name="G 2" userId="8d203687cf76d0fd" providerId="LiveId" clId="{76E2985F-61D3-4F0E-8587-FEEB01D31A41}"/>
    <pc:docChg chg="undo redo custSel addSld delSld modSld sldOrd">
      <pc:chgData name="G 2" userId="8d203687cf76d0fd" providerId="LiveId" clId="{76E2985F-61D3-4F0E-8587-FEEB01D31A41}" dt="2019-03-19T01:13:46.087" v="16243"/>
      <pc:docMkLst>
        <pc:docMk/>
      </pc:docMkLst>
      <pc:sldChg chg="addSp delSp modSp modTransition">
        <pc:chgData name="G 2" userId="8d203687cf76d0fd" providerId="LiveId" clId="{76E2985F-61D3-4F0E-8587-FEEB01D31A41}" dt="2019-03-18T23:52:31.643" v="13331"/>
        <pc:sldMkLst>
          <pc:docMk/>
          <pc:sldMk cId="2149104172" sldId="669"/>
        </pc:sldMkLst>
        <pc:spChg chg="mod">
          <ac:chgData name="G 2" userId="8d203687cf76d0fd" providerId="LiveId" clId="{76E2985F-61D3-4F0E-8587-FEEB01D31A41}" dt="2019-03-18T23:52:21.701" v="13329" actId="6549"/>
          <ac:spMkLst>
            <pc:docMk/>
            <pc:sldMk cId="2149104172" sldId="669"/>
            <ac:spMk id="7" creationId="{E9FA7309-F1C6-4CBD-8CF9-4B7F9DDE73E1}"/>
          </ac:spMkLst>
        </pc:spChg>
        <pc:spChg chg="mod">
          <ac:chgData name="G 2" userId="8d203687cf76d0fd" providerId="LiveId" clId="{76E2985F-61D3-4F0E-8587-FEEB01D31A41}" dt="2019-03-12T11:33:34.986" v="275" actId="113"/>
          <ac:spMkLst>
            <pc:docMk/>
            <pc:sldMk cId="2149104172" sldId="669"/>
            <ac:spMk id="8" creationId="{56A4447F-7D87-4D48-A0BB-0F0A59C6D550}"/>
          </ac:spMkLst>
        </pc:spChg>
        <pc:picChg chg="add del mod">
          <ac:chgData name="G 2" userId="8d203687cf76d0fd" providerId="LiveId" clId="{76E2985F-61D3-4F0E-8587-FEEB01D31A41}" dt="2019-03-12T11:26:18.091" v="2"/>
          <ac:picMkLst>
            <pc:docMk/>
            <pc:sldMk cId="2149104172" sldId="669"/>
            <ac:picMk id="3" creationId="{D670081C-43DA-4464-8CC8-3650F2E6CC50}"/>
          </ac:picMkLst>
        </pc:picChg>
      </pc:sldChg>
      <pc:sldChg chg="addSp delSp modSp">
        <pc:chgData name="G 2" userId="8d203687cf76d0fd" providerId="LiveId" clId="{76E2985F-61D3-4F0E-8587-FEEB01D31A41}" dt="2019-03-18T23:51:25.135" v="13327" actId="1076"/>
        <pc:sldMkLst>
          <pc:docMk/>
          <pc:sldMk cId="229129333" sldId="670"/>
        </pc:sldMkLst>
        <pc:spChg chg="add del mod">
          <ac:chgData name="G 2" userId="8d203687cf76d0fd" providerId="LiveId" clId="{76E2985F-61D3-4F0E-8587-FEEB01D31A41}" dt="2019-03-12T11:30:00.486" v="65"/>
          <ac:spMkLst>
            <pc:docMk/>
            <pc:sldMk cId="229129333" sldId="670"/>
            <ac:spMk id="6" creationId="{EF88130E-0EA7-4E52-A6AA-CF9433954C8B}"/>
          </ac:spMkLst>
        </pc:spChg>
        <pc:spChg chg="del mod">
          <ac:chgData name="G 2" userId="8d203687cf76d0fd" providerId="LiveId" clId="{76E2985F-61D3-4F0E-8587-FEEB01D31A41}" dt="2019-03-12T11:26:52.763" v="13" actId="478"/>
          <ac:spMkLst>
            <pc:docMk/>
            <pc:sldMk cId="229129333" sldId="670"/>
            <ac:spMk id="7" creationId="{E9FA7309-F1C6-4CBD-8CF9-4B7F9DDE73E1}"/>
          </ac:spMkLst>
        </pc:spChg>
        <pc:spChg chg="del mod">
          <ac:chgData name="G 2" userId="8d203687cf76d0fd" providerId="LiveId" clId="{76E2985F-61D3-4F0E-8587-FEEB01D31A41}" dt="2019-03-12T11:26:52.763" v="13" actId="478"/>
          <ac:spMkLst>
            <pc:docMk/>
            <pc:sldMk cId="229129333" sldId="670"/>
            <ac:spMk id="8" creationId="{56A4447F-7D87-4D48-A0BB-0F0A59C6D550}"/>
          </ac:spMkLst>
        </pc:spChg>
        <pc:spChg chg="add del">
          <ac:chgData name="G 2" userId="8d203687cf76d0fd" providerId="LiveId" clId="{76E2985F-61D3-4F0E-8587-FEEB01D31A41}" dt="2019-03-12T11:30:15.748" v="67"/>
          <ac:spMkLst>
            <pc:docMk/>
            <pc:sldMk cId="229129333" sldId="670"/>
            <ac:spMk id="10" creationId="{B0331875-846A-47E0-A155-C5726F5EE59C}"/>
          </ac:spMkLst>
        </pc:spChg>
        <pc:picChg chg="add del mod">
          <ac:chgData name="G 2" userId="8d203687cf76d0fd" providerId="LiveId" clId="{76E2985F-61D3-4F0E-8587-FEEB01D31A41}" dt="2019-03-12T11:26:55.951" v="17" actId="478"/>
          <ac:picMkLst>
            <pc:docMk/>
            <pc:sldMk cId="229129333" sldId="670"/>
            <ac:picMk id="3" creationId="{E04139B6-CCFD-4172-AEC5-529A53A42ED2}"/>
          </ac:picMkLst>
        </pc:picChg>
        <pc:picChg chg="add mod">
          <ac:chgData name="G 2" userId="8d203687cf76d0fd" providerId="LiveId" clId="{76E2985F-61D3-4F0E-8587-FEEB01D31A41}" dt="2019-03-18T23:51:25.135" v="13327" actId="1076"/>
          <ac:picMkLst>
            <pc:docMk/>
            <pc:sldMk cId="229129333" sldId="670"/>
            <ac:picMk id="3" creationId="{FFBDD2C8-6B0C-4513-B452-238301CF9009}"/>
          </ac:picMkLst>
        </pc:picChg>
        <pc:picChg chg="add mod">
          <ac:chgData name="G 2" userId="8d203687cf76d0fd" providerId="LiveId" clId="{76E2985F-61D3-4F0E-8587-FEEB01D31A41}" dt="2019-03-18T14:30:31.517" v="2608" actId="1076"/>
          <ac:picMkLst>
            <pc:docMk/>
            <pc:sldMk cId="229129333" sldId="670"/>
            <ac:picMk id="5" creationId="{9EE6F063-AF0E-424B-A6EE-3B4DD3E1EC55}"/>
          </ac:picMkLst>
        </pc:picChg>
        <pc:picChg chg="add mod">
          <ac:chgData name="G 2" userId="8d203687cf76d0fd" providerId="LiveId" clId="{76E2985F-61D3-4F0E-8587-FEEB01D31A41}" dt="2019-03-18T14:30:30.931" v="2607" actId="1076"/>
          <ac:picMkLst>
            <pc:docMk/>
            <pc:sldMk cId="229129333" sldId="670"/>
            <ac:picMk id="9" creationId="{28F3A0F2-AD31-4B18-9BA0-1AC0F67F8CF6}"/>
          </ac:picMkLst>
        </pc:picChg>
      </pc:sldChg>
      <pc:sldChg chg="addSp delSp modSp add">
        <pc:chgData name="G 2" userId="8d203687cf76d0fd" providerId="LiveId" clId="{76E2985F-61D3-4F0E-8587-FEEB01D31A41}" dt="2019-03-18T14:40:40.642" v="3038" actId="1076"/>
        <pc:sldMkLst>
          <pc:docMk/>
          <pc:sldMk cId="2298693606" sldId="671"/>
        </pc:sldMkLst>
        <pc:picChg chg="add mod">
          <ac:chgData name="G 2" userId="8d203687cf76d0fd" providerId="LiveId" clId="{76E2985F-61D3-4F0E-8587-FEEB01D31A41}" dt="2019-03-18T14:40:40.642" v="3038" actId="1076"/>
          <ac:picMkLst>
            <pc:docMk/>
            <pc:sldMk cId="2298693606" sldId="671"/>
            <ac:picMk id="3" creationId="{202DEFAF-76B1-43E8-88B9-D0DFE60E54BA}"/>
          </ac:picMkLst>
        </pc:picChg>
        <pc:picChg chg="del">
          <ac:chgData name="G 2" userId="8d203687cf76d0fd" providerId="LiveId" clId="{76E2985F-61D3-4F0E-8587-FEEB01D31A41}" dt="2019-03-12T11:27:53.691" v="22" actId="478"/>
          <ac:picMkLst>
            <pc:docMk/>
            <pc:sldMk cId="2298693606" sldId="671"/>
            <ac:picMk id="5" creationId="{9EE6F063-AF0E-424B-A6EE-3B4DD3E1EC55}"/>
          </ac:picMkLst>
        </pc:picChg>
        <pc:picChg chg="add mod">
          <ac:chgData name="G 2" userId="8d203687cf76d0fd" providerId="LiveId" clId="{76E2985F-61D3-4F0E-8587-FEEB01D31A41}" dt="2019-03-18T14:36:49.806" v="3036" actId="1076"/>
          <ac:picMkLst>
            <pc:docMk/>
            <pc:sldMk cId="2298693606" sldId="671"/>
            <ac:picMk id="6" creationId="{65480B90-7CDD-49A5-A6B7-C99967F69D85}"/>
          </ac:picMkLst>
        </pc:picChg>
        <pc:picChg chg="add mod">
          <ac:chgData name="G 2" userId="8d203687cf76d0fd" providerId="LiveId" clId="{76E2985F-61D3-4F0E-8587-FEEB01D31A41}" dt="2019-03-12T11:28:54.174" v="47" actId="1076"/>
          <ac:picMkLst>
            <pc:docMk/>
            <pc:sldMk cId="2298693606" sldId="671"/>
            <ac:picMk id="7" creationId="{C4271D63-9418-4C5E-995C-B43C60B12CA5}"/>
          </ac:picMkLst>
        </pc:picChg>
        <pc:picChg chg="add mod">
          <ac:chgData name="G 2" userId="8d203687cf76d0fd" providerId="LiveId" clId="{76E2985F-61D3-4F0E-8587-FEEB01D31A41}" dt="2019-03-12T11:29:11.889" v="54" actId="1076"/>
          <ac:picMkLst>
            <pc:docMk/>
            <pc:sldMk cId="2298693606" sldId="671"/>
            <ac:picMk id="8" creationId="{67397486-E3A3-45B5-B25E-7C7EDDF85659}"/>
          </ac:picMkLst>
        </pc:picChg>
        <pc:picChg chg="del">
          <ac:chgData name="G 2" userId="8d203687cf76d0fd" providerId="LiveId" clId="{76E2985F-61D3-4F0E-8587-FEEB01D31A41}" dt="2019-03-12T11:27:53.691" v="22" actId="478"/>
          <ac:picMkLst>
            <pc:docMk/>
            <pc:sldMk cId="2298693606" sldId="671"/>
            <ac:picMk id="9" creationId="{28F3A0F2-AD31-4B18-9BA0-1AC0F67F8CF6}"/>
          </ac:picMkLst>
        </pc:picChg>
        <pc:picChg chg="add mod">
          <ac:chgData name="G 2" userId="8d203687cf76d0fd" providerId="LiveId" clId="{76E2985F-61D3-4F0E-8587-FEEB01D31A41}" dt="2019-03-12T11:29:08.066" v="53" actId="1076"/>
          <ac:picMkLst>
            <pc:docMk/>
            <pc:sldMk cId="2298693606" sldId="671"/>
            <ac:picMk id="10" creationId="{7098AB16-E01D-47BB-9987-7BDEC6C07081}"/>
          </ac:picMkLst>
        </pc:picChg>
      </pc:sldChg>
      <pc:sldChg chg="modSp add del ord">
        <pc:chgData name="G 2" userId="8d203687cf76d0fd" providerId="LiveId" clId="{76E2985F-61D3-4F0E-8587-FEEB01D31A41}" dt="2019-03-18T14:34:05.260" v="2806" actId="2696"/>
        <pc:sldMkLst>
          <pc:docMk/>
          <pc:sldMk cId="2555377988" sldId="674"/>
        </pc:sldMkLst>
        <pc:spChg chg="mod">
          <ac:chgData name="G 2" userId="8d203687cf76d0fd" providerId="LiveId" clId="{76E2985F-61D3-4F0E-8587-FEEB01D31A41}" dt="2019-03-15T16:20:28.806" v="1730"/>
          <ac:spMkLst>
            <pc:docMk/>
            <pc:sldMk cId="2555377988" sldId="674"/>
            <ac:spMk id="7" creationId="{E9FA7309-F1C6-4CBD-8CF9-4B7F9DDE73E1}"/>
          </ac:spMkLst>
        </pc:spChg>
      </pc:sldChg>
      <pc:sldChg chg="modSp add">
        <pc:chgData name="G 2" userId="8d203687cf76d0fd" providerId="LiveId" clId="{76E2985F-61D3-4F0E-8587-FEEB01D31A41}" dt="2019-03-18T23:49:25.650" v="13326"/>
        <pc:sldMkLst>
          <pc:docMk/>
          <pc:sldMk cId="1966728104" sldId="675"/>
        </pc:sldMkLst>
        <pc:spChg chg="mod">
          <ac:chgData name="G 2" userId="8d203687cf76d0fd" providerId="LiveId" clId="{76E2985F-61D3-4F0E-8587-FEEB01D31A41}" dt="2019-03-18T14:27:59.214" v="2225"/>
          <ac:spMkLst>
            <pc:docMk/>
            <pc:sldMk cId="1966728104" sldId="675"/>
            <ac:spMk id="7" creationId="{E9FA7309-F1C6-4CBD-8CF9-4B7F9DDE73E1}"/>
          </ac:spMkLst>
        </pc:spChg>
        <pc:spChg chg="mod">
          <ac:chgData name="G 2" userId="8d203687cf76d0fd" providerId="LiveId" clId="{76E2985F-61D3-4F0E-8587-FEEB01D31A41}" dt="2019-03-18T23:49:25.650" v="13326"/>
          <ac:spMkLst>
            <pc:docMk/>
            <pc:sldMk cId="1966728104" sldId="675"/>
            <ac:spMk id="8" creationId="{56A4447F-7D87-4D48-A0BB-0F0A59C6D550}"/>
          </ac:spMkLst>
        </pc:spChg>
      </pc:sldChg>
      <pc:sldChg chg="modSp add del ord">
        <pc:chgData name="G 2" userId="8d203687cf76d0fd" providerId="LiveId" clId="{76E2985F-61D3-4F0E-8587-FEEB01D31A41}" dt="2019-03-18T23:52:27.542" v="13330" actId="2696"/>
        <pc:sldMkLst>
          <pc:docMk/>
          <pc:sldMk cId="2693556601" sldId="676"/>
        </pc:sldMkLst>
        <pc:spChg chg="mod">
          <ac:chgData name="G 2" userId="8d203687cf76d0fd" providerId="LiveId" clId="{76E2985F-61D3-4F0E-8587-FEEB01D31A41}" dt="2019-03-12T11:38:45.271" v="902" actId="20577"/>
          <ac:spMkLst>
            <pc:docMk/>
            <pc:sldMk cId="2693556601" sldId="676"/>
            <ac:spMk id="4" creationId="{00000000-0000-0000-0000-000000000000}"/>
          </ac:spMkLst>
        </pc:spChg>
        <pc:spChg chg="mod">
          <ac:chgData name="G 2" userId="8d203687cf76d0fd" providerId="LiveId" clId="{76E2985F-61D3-4F0E-8587-FEEB01D31A41}" dt="2019-03-12T11:40:15.064" v="1015" actId="20577"/>
          <ac:spMkLst>
            <pc:docMk/>
            <pc:sldMk cId="2693556601" sldId="676"/>
            <ac:spMk id="7" creationId="{E9FA7309-F1C6-4CBD-8CF9-4B7F9DDE73E1}"/>
          </ac:spMkLst>
        </pc:spChg>
      </pc:sldChg>
      <pc:sldChg chg="add modTransition">
        <pc:chgData name="G 2" userId="8d203687cf76d0fd" providerId="LiveId" clId="{76E2985F-61D3-4F0E-8587-FEEB01D31A41}" dt="2019-03-18T23:52:31.643" v="13331"/>
        <pc:sldMkLst>
          <pc:docMk/>
          <pc:sldMk cId="1471482274" sldId="677"/>
        </pc:sldMkLst>
      </pc:sldChg>
      <pc:sldChg chg="addSp delSp modSp add">
        <pc:chgData name="G 2" userId="8d203687cf76d0fd" providerId="LiveId" clId="{76E2985F-61D3-4F0E-8587-FEEB01D31A41}" dt="2019-03-18T18:10:24.922" v="6836" actId="1076"/>
        <pc:sldMkLst>
          <pc:docMk/>
          <pc:sldMk cId="597615141" sldId="678"/>
        </pc:sldMkLst>
        <pc:spChg chg="add del">
          <ac:chgData name="G 2" userId="8d203687cf76d0fd" providerId="LiveId" clId="{76E2985F-61D3-4F0E-8587-FEEB01D31A41}" dt="2019-03-18T15:34:51.161" v="3377"/>
          <ac:spMkLst>
            <pc:docMk/>
            <pc:sldMk cId="597615141" sldId="678"/>
            <ac:spMk id="3" creationId="{37B9796C-6E82-4DCA-AAAF-2B2C4FB3ABA7}"/>
          </ac:spMkLst>
        </pc:spChg>
        <pc:spChg chg="mod">
          <ac:chgData name="G 2" userId="8d203687cf76d0fd" providerId="LiveId" clId="{76E2985F-61D3-4F0E-8587-FEEB01D31A41}" dt="2019-03-18T13:51:27.457" v="2057"/>
          <ac:spMkLst>
            <pc:docMk/>
            <pc:sldMk cId="597615141" sldId="678"/>
            <ac:spMk id="4" creationId="{00000000-0000-0000-0000-000000000000}"/>
          </ac:spMkLst>
        </pc:spChg>
        <pc:spChg chg="mod">
          <ac:chgData name="G 2" userId="8d203687cf76d0fd" providerId="LiveId" clId="{76E2985F-61D3-4F0E-8587-FEEB01D31A41}" dt="2019-03-18T17:32:43.822" v="5477"/>
          <ac:spMkLst>
            <pc:docMk/>
            <pc:sldMk cId="597615141" sldId="678"/>
            <ac:spMk id="7" creationId="{E9FA7309-F1C6-4CBD-8CF9-4B7F9DDE73E1}"/>
          </ac:spMkLst>
        </pc:spChg>
        <pc:spChg chg="mod">
          <ac:chgData name="G 2" userId="8d203687cf76d0fd" providerId="LiveId" clId="{76E2985F-61D3-4F0E-8587-FEEB01D31A41}" dt="2019-03-18T17:33:32.466" v="5572" actId="20577"/>
          <ac:spMkLst>
            <pc:docMk/>
            <pc:sldMk cId="597615141" sldId="678"/>
            <ac:spMk id="8" creationId="{56A4447F-7D87-4D48-A0BB-0F0A59C6D550}"/>
          </ac:spMkLst>
        </pc:spChg>
        <pc:picChg chg="add mod">
          <ac:chgData name="G 2" userId="8d203687cf76d0fd" providerId="LiveId" clId="{76E2985F-61D3-4F0E-8587-FEEB01D31A41}" dt="2019-03-18T18:10:24.922" v="6836" actId="1076"/>
          <ac:picMkLst>
            <pc:docMk/>
            <pc:sldMk cId="597615141" sldId="678"/>
            <ac:picMk id="5" creationId="{3A6E7129-EABE-45B6-B6BB-404F6F919C17}"/>
          </ac:picMkLst>
        </pc:picChg>
      </pc:sldChg>
      <pc:sldChg chg="delSp modSp add del ord">
        <pc:chgData name="G 2" userId="8d203687cf76d0fd" providerId="LiveId" clId="{76E2985F-61D3-4F0E-8587-FEEB01D31A41}" dt="2019-03-18T23:20:27.636" v="12434" actId="2696"/>
        <pc:sldMkLst>
          <pc:docMk/>
          <pc:sldMk cId="2027332306" sldId="679"/>
        </pc:sldMkLst>
        <pc:spChg chg="mod">
          <ac:chgData name="G 2" userId="8d203687cf76d0fd" providerId="LiveId" clId="{76E2985F-61D3-4F0E-8587-FEEB01D31A41}" dt="2019-03-18T14:41:57.388" v="3049"/>
          <ac:spMkLst>
            <pc:docMk/>
            <pc:sldMk cId="2027332306" sldId="679"/>
            <ac:spMk id="4" creationId="{00000000-0000-0000-0000-000000000000}"/>
          </ac:spMkLst>
        </pc:spChg>
        <pc:spChg chg="del mod">
          <ac:chgData name="G 2" userId="8d203687cf76d0fd" providerId="LiveId" clId="{76E2985F-61D3-4F0E-8587-FEEB01D31A41}" dt="2019-03-18T22:05:43.071" v="9938" actId="478"/>
          <ac:spMkLst>
            <pc:docMk/>
            <pc:sldMk cId="2027332306" sldId="679"/>
            <ac:spMk id="7" creationId="{E9FA7309-F1C6-4CBD-8CF9-4B7F9DDE73E1}"/>
          </ac:spMkLst>
        </pc:spChg>
        <pc:spChg chg="mod">
          <ac:chgData name="G 2" userId="8d203687cf76d0fd" providerId="LiveId" clId="{76E2985F-61D3-4F0E-8587-FEEB01D31A41}" dt="2019-03-18T22:10:13.748" v="10264" actId="14100"/>
          <ac:spMkLst>
            <pc:docMk/>
            <pc:sldMk cId="2027332306" sldId="679"/>
            <ac:spMk id="8" creationId="{56A4447F-7D87-4D48-A0BB-0F0A59C6D550}"/>
          </ac:spMkLst>
        </pc:spChg>
      </pc:sldChg>
      <pc:sldChg chg="addSp delSp modSp add ord">
        <pc:chgData name="G 2" userId="8d203687cf76d0fd" providerId="LiveId" clId="{76E2985F-61D3-4F0E-8587-FEEB01D31A41}" dt="2019-03-18T17:09:03.615" v="4807" actId="478"/>
        <pc:sldMkLst>
          <pc:docMk/>
          <pc:sldMk cId="3243273481" sldId="680"/>
        </pc:sldMkLst>
        <pc:spChg chg="mod">
          <ac:chgData name="G 2" userId="8d203687cf76d0fd" providerId="LiveId" clId="{76E2985F-61D3-4F0E-8587-FEEB01D31A41}" dt="2019-03-18T15:24:06.504" v="3054"/>
          <ac:spMkLst>
            <pc:docMk/>
            <pc:sldMk cId="3243273481" sldId="680"/>
            <ac:spMk id="4" creationId="{00000000-0000-0000-0000-000000000000}"/>
          </ac:spMkLst>
        </pc:spChg>
        <pc:spChg chg="add mod">
          <ac:chgData name="G 2" userId="8d203687cf76d0fd" providerId="LiveId" clId="{76E2985F-61D3-4F0E-8587-FEEB01D31A41}" dt="2019-03-18T15:27:25.882" v="3240" actId="20577"/>
          <ac:spMkLst>
            <pc:docMk/>
            <pc:sldMk cId="3243273481" sldId="680"/>
            <ac:spMk id="11" creationId="{00DD3F7B-F2AF-4B52-B26F-8EA1FDBC4AEB}"/>
          </ac:spMkLst>
        </pc:spChg>
        <pc:spChg chg="add mod">
          <ac:chgData name="G 2" userId="8d203687cf76d0fd" providerId="LiveId" clId="{76E2985F-61D3-4F0E-8587-FEEB01D31A41}" dt="2019-03-18T15:28:02" v="3346" actId="14100"/>
          <ac:spMkLst>
            <pc:docMk/>
            <pc:sldMk cId="3243273481" sldId="680"/>
            <ac:spMk id="12" creationId="{EACC9957-6FC9-4D41-95B3-F1BB881A5153}"/>
          </ac:spMkLst>
        </pc:spChg>
        <pc:spChg chg="add mod">
          <ac:chgData name="G 2" userId="8d203687cf76d0fd" providerId="LiveId" clId="{76E2985F-61D3-4F0E-8587-FEEB01D31A41}" dt="2019-03-18T15:26:11.226" v="3236" actId="14100"/>
          <ac:spMkLst>
            <pc:docMk/>
            <pc:sldMk cId="3243273481" sldId="680"/>
            <ac:spMk id="13" creationId="{9640351B-50F9-4376-A810-2FD4B10C45DA}"/>
          </ac:spMkLst>
        </pc:spChg>
        <pc:picChg chg="del">
          <ac:chgData name="G 2" userId="8d203687cf76d0fd" providerId="LiveId" clId="{76E2985F-61D3-4F0E-8587-FEEB01D31A41}" dt="2019-03-18T15:24:00.184" v="3051" actId="478"/>
          <ac:picMkLst>
            <pc:docMk/>
            <pc:sldMk cId="3243273481" sldId="680"/>
            <ac:picMk id="3" creationId="{202DEFAF-76B1-43E8-88B9-D0DFE60E54BA}"/>
          </ac:picMkLst>
        </pc:picChg>
        <pc:picChg chg="add mod modCrop">
          <ac:chgData name="G 2" userId="8d203687cf76d0fd" providerId="LiveId" clId="{76E2985F-61D3-4F0E-8587-FEEB01D31A41}" dt="2019-03-18T16:49:46.818" v="4783" actId="1076"/>
          <ac:picMkLst>
            <pc:docMk/>
            <pc:sldMk cId="3243273481" sldId="680"/>
            <ac:picMk id="5" creationId="{0E0CA78F-2056-4648-99A8-EA33AFF6FA84}"/>
          </ac:picMkLst>
        </pc:picChg>
        <pc:picChg chg="del">
          <ac:chgData name="G 2" userId="8d203687cf76d0fd" providerId="LiveId" clId="{76E2985F-61D3-4F0E-8587-FEEB01D31A41}" dt="2019-03-18T15:24:00.184" v="3051" actId="478"/>
          <ac:picMkLst>
            <pc:docMk/>
            <pc:sldMk cId="3243273481" sldId="680"/>
            <ac:picMk id="6" creationId="{65480B90-7CDD-49A5-A6B7-C99967F69D85}"/>
          </ac:picMkLst>
        </pc:picChg>
        <pc:picChg chg="del">
          <ac:chgData name="G 2" userId="8d203687cf76d0fd" providerId="LiveId" clId="{76E2985F-61D3-4F0E-8587-FEEB01D31A41}" dt="2019-03-18T15:24:00.184" v="3051" actId="478"/>
          <ac:picMkLst>
            <pc:docMk/>
            <pc:sldMk cId="3243273481" sldId="680"/>
            <ac:picMk id="7" creationId="{C4271D63-9418-4C5E-995C-B43C60B12CA5}"/>
          </ac:picMkLst>
        </pc:picChg>
        <pc:picChg chg="del">
          <ac:chgData name="G 2" userId="8d203687cf76d0fd" providerId="LiveId" clId="{76E2985F-61D3-4F0E-8587-FEEB01D31A41}" dt="2019-03-18T15:24:00.184" v="3051" actId="478"/>
          <ac:picMkLst>
            <pc:docMk/>
            <pc:sldMk cId="3243273481" sldId="680"/>
            <ac:picMk id="8" creationId="{67397486-E3A3-45B5-B25E-7C7EDDF85659}"/>
          </ac:picMkLst>
        </pc:picChg>
        <pc:picChg chg="add mod modCrop">
          <ac:chgData name="G 2" userId="8d203687cf76d0fd" providerId="LiveId" clId="{76E2985F-61D3-4F0E-8587-FEEB01D31A41}" dt="2019-03-18T16:48:32.398" v="4782" actId="1076"/>
          <ac:picMkLst>
            <pc:docMk/>
            <pc:sldMk cId="3243273481" sldId="680"/>
            <ac:picMk id="9" creationId="{E7A40E84-80A5-4FCA-8D37-61742CD84F60}"/>
          </ac:picMkLst>
        </pc:picChg>
        <pc:picChg chg="del">
          <ac:chgData name="G 2" userId="8d203687cf76d0fd" providerId="LiveId" clId="{76E2985F-61D3-4F0E-8587-FEEB01D31A41}" dt="2019-03-18T15:24:02.014" v="3052" actId="478"/>
          <ac:picMkLst>
            <pc:docMk/>
            <pc:sldMk cId="3243273481" sldId="680"/>
            <ac:picMk id="10" creationId="{7098AB16-E01D-47BB-9987-7BDEC6C07081}"/>
          </ac:picMkLst>
        </pc:picChg>
        <pc:picChg chg="add del">
          <ac:chgData name="G 2" userId="8d203687cf76d0fd" providerId="LiveId" clId="{76E2985F-61D3-4F0E-8587-FEEB01D31A41}" dt="2019-03-18T17:08:58.091" v="4804"/>
          <ac:picMkLst>
            <pc:docMk/>
            <pc:sldMk cId="3243273481" sldId="680"/>
            <ac:picMk id="14" creationId="{1B4B2912-0AF4-4229-A838-2E9CFD07D536}"/>
          </ac:picMkLst>
        </pc:picChg>
        <pc:picChg chg="add del">
          <ac:chgData name="G 2" userId="8d203687cf76d0fd" providerId="LiveId" clId="{76E2985F-61D3-4F0E-8587-FEEB01D31A41}" dt="2019-03-18T17:09:03.615" v="4807" actId="478"/>
          <ac:picMkLst>
            <pc:docMk/>
            <pc:sldMk cId="3243273481" sldId="680"/>
            <ac:picMk id="16" creationId="{EAF4CF5E-919B-47BC-8C47-57B6A733094F}"/>
          </ac:picMkLst>
        </pc:picChg>
      </pc:sldChg>
      <pc:sldChg chg="addSp delSp modSp add ord">
        <pc:chgData name="G 2" userId="8d203687cf76d0fd" providerId="LiveId" clId="{76E2985F-61D3-4F0E-8587-FEEB01D31A41}" dt="2019-03-18T18:22:51.833" v="7052" actId="478"/>
        <pc:sldMkLst>
          <pc:docMk/>
          <pc:sldMk cId="26782565" sldId="681"/>
        </pc:sldMkLst>
        <pc:spChg chg="add del mod">
          <ac:chgData name="G 2" userId="8d203687cf76d0fd" providerId="LiveId" clId="{76E2985F-61D3-4F0E-8587-FEEB01D31A41}" dt="2019-03-18T15:34:22.270" v="3374"/>
          <ac:spMkLst>
            <pc:docMk/>
            <pc:sldMk cId="26782565" sldId="681"/>
            <ac:spMk id="6" creationId="{A0CEB459-B032-4E67-8FE9-26E98F3F26C6}"/>
          </ac:spMkLst>
        </pc:spChg>
        <pc:spChg chg="mod">
          <ac:chgData name="G 2" userId="8d203687cf76d0fd" providerId="LiveId" clId="{76E2985F-61D3-4F0E-8587-FEEB01D31A41}" dt="2019-03-18T15:34:03.895" v="3359"/>
          <ac:spMkLst>
            <pc:docMk/>
            <pc:sldMk cId="26782565" sldId="681"/>
            <ac:spMk id="11" creationId="{00DD3F7B-F2AF-4B52-B26F-8EA1FDBC4AEB}"/>
          </ac:spMkLst>
        </pc:spChg>
        <pc:spChg chg="del">
          <ac:chgData name="G 2" userId="8d203687cf76d0fd" providerId="LiveId" clId="{76E2985F-61D3-4F0E-8587-FEEB01D31A41}" dt="2019-03-18T15:34:05.912" v="3360" actId="478"/>
          <ac:spMkLst>
            <pc:docMk/>
            <pc:sldMk cId="26782565" sldId="681"/>
            <ac:spMk id="12" creationId="{EACC9957-6FC9-4D41-95B3-F1BB881A5153}"/>
          </ac:spMkLst>
        </pc:spChg>
        <pc:spChg chg="mod">
          <ac:chgData name="G 2" userId="8d203687cf76d0fd" providerId="LiveId" clId="{76E2985F-61D3-4F0E-8587-FEEB01D31A41}" dt="2019-03-18T15:34:22.068" v="3372" actId="14100"/>
          <ac:spMkLst>
            <pc:docMk/>
            <pc:sldMk cId="26782565" sldId="681"/>
            <ac:spMk id="13" creationId="{9640351B-50F9-4376-A810-2FD4B10C45DA}"/>
          </ac:spMkLst>
        </pc:spChg>
        <pc:picChg chg="add mod">
          <ac:chgData name="G 2" userId="8d203687cf76d0fd" providerId="LiveId" clId="{76E2985F-61D3-4F0E-8587-FEEB01D31A41}" dt="2019-03-18T15:34:23.308" v="3375" actId="1076"/>
          <ac:picMkLst>
            <pc:docMk/>
            <pc:sldMk cId="26782565" sldId="681"/>
            <ac:picMk id="3" creationId="{FF6CF874-A5B2-4755-88C2-2D0D95A08C7F}"/>
          </ac:picMkLst>
        </pc:picChg>
        <pc:picChg chg="del">
          <ac:chgData name="G 2" userId="8d203687cf76d0fd" providerId="LiveId" clId="{76E2985F-61D3-4F0E-8587-FEEB01D31A41}" dt="2019-03-18T15:33:56.487" v="3353" actId="478"/>
          <ac:picMkLst>
            <pc:docMk/>
            <pc:sldMk cId="26782565" sldId="681"/>
            <ac:picMk id="5" creationId="{0E0CA78F-2056-4648-99A8-EA33AFF6FA84}"/>
          </ac:picMkLst>
        </pc:picChg>
        <pc:picChg chg="add del mod">
          <ac:chgData name="G 2" userId="8d203687cf76d0fd" providerId="LiveId" clId="{76E2985F-61D3-4F0E-8587-FEEB01D31A41}" dt="2019-03-18T18:22:51.833" v="7052" actId="478"/>
          <ac:picMkLst>
            <pc:docMk/>
            <pc:sldMk cId="26782565" sldId="681"/>
            <ac:picMk id="5" creationId="{738B21FC-3245-47E0-9BA5-D3AACB2AE012}"/>
          </ac:picMkLst>
        </pc:picChg>
        <pc:picChg chg="add del mod">
          <ac:chgData name="G 2" userId="8d203687cf76d0fd" providerId="LiveId" clId="{76E2985F-61D3-4F0E-8587-FEEB01D31A41}" dt="2019-03-18T18:22:50.783" v="7051" actId="478"/>
          <ac:picMkLst>
            <pc:docMk/>
            <pc:sldMk cId="26782565" sldId="681"/>
            <ac:picMk id="6" creationId="{CDF1E6DA-13B0-4292-ACD5-C711B96C87B0}"/>
          </ac:picMkLst>
        </pc:picChg>
        <pc:picChg chg="add del mod">
          <ac:chgData name="G 2" userId="8d203687cf76d0fd" providerId="LiveId" clId="{76E2985F-61D3-4F0E-8587-FEEB01D31A41}" dt="2019-03-18T16:21:13.384" v="4065" actId="478"/>
          <ac:picMkLst>
            <pc:docMk/>
            <pc:sldMk cId="26782565" sldId="681"/>
            <ac:picMk id="7" creationId="{B88FD8DF-C9B8-45CC-8E94-F620B25A17D4}"/>
          </ac:picMkLst>
        </pc:picChg>
        <pc:picChg chg="del mod">
          <ac:chgData name="G 2" userId="8d203687cf76d0fd" providerId="LiveId" clId="{76E2985F-61D3-4F0E-8587-FEEB01D31A41}" dt="2019-03-18T15:33:54.653" v="3350" actId="478"/>
          <ac:picMkLst>
            <pc:docMk/>
            <pc:sldMk cId="26782565" sldId="681"/>
            <ac:picMk id="9" creationId="{E7A40E84-80A5-4FCA-8D37-61742CD84F60}"/>
          </ac:picMkLst>
        </pc:picChg>
      </pc:sldChg>
      <pc:sldChg chg="addSp delSp modSp add ord">
        <pc:chgData name="G 2" userId="8d203687cf76d0fd" providerId="LiveId" clId="{76E2985F-61D3-4F0E-8587-FEEB01D31A41}" dt="2019-03-18T18:14:09.400" v="6972"/>
        <pc:sldMkLst>
          <pc:docMk/>
          <pc:sldMk cId="224664726" sldId="682"/>
        </pc:sldMkLst>
        <pc:spChg chg="add mod">
          <ac:chgData name="G 2" userId="8d203687cf76d0fd" providerId="LiveId" clId="{76E2985F-61D3-4F0E-8587-FEEB01D31A41}" dt="2019-03-18T15:49:35.148" v="3771" actId="1076"/>
          <ac:spMkLst>
            <pc:docMk/>
            <pc:sldMk cId="224664726" sldId="682"/>
            <ac:spMk id="5" creationId="{818B95C9-4BE7-4384-9B16-F8E42471DF40}"/>
          </ac:spMkLst>
        </pc:spChg>
        <pc:spChg chg="del mod">
          <ac:chgData name="G 2" userId="8d203687cf76d0fd" providerId="LiveId" clId="{76E2985F-61D3-4F0E-8587-FEEB01D31A41}" dt="2019-03-18T15:49:13.460" v="3757" actId="478"/>
          <ac:spMkLst>
            <pc:docMk/>
            <pc:sldMk cId="224664726" sldId="682"/>
            <ac:spMk id="7" creationId="{E9FA7309-F1C6-4CBD-8CF9-4B7F9DDE73E1}"/>
          </ac:spMkLst>
        </pc:spChg>
        <pc:spChg chg="del">
          <ac:chgData name="G 2" userId="8d203687cf76d0fd" providerId="LiveId" clId="{76E2985F-61D3-4F0E-8587-FEEB01D31A41}" dt="2019-03-18T15:35:45.446" v="3499" actId="478"/>
          <ac:spMkLst>
            <pc:docMk/>
            <pc:sldMk cId="224664726" sldId="682"/>
            <ac:spMk id="8" creationId="{56A4447F-7D87-4D48-A0BB-0F0A59C6D550}"/>
          </ac:spMkLst>
        </pc:spChg>
        <pc:picChg chg="add mod">
          <ac:chgData name="G 2" userId="8d203687cf76d0fd" providerId="LiveId" clId="{76E2985F-61D3-4F0E-8587-FEEB01D31A41}" dt="2019-03-18T17:05:46.038" v="4802" actId="1076"/>
          <ac:picMkLst>
            <pc:docMk/>
            <pc:sldMk cId="224664726" sldId="682"/>
            <ac:picMk id="3" creationId="{4B7602F3-27C4-494E-B7CE-658D72A701EC}"/>
          </ac:picMkLst>
        </pc:picChg>
        <pc:picChg chg="add del mod">
          <ac:chgData name="G 2" userId="8d203687cf76d0fd" providerId="LiveId" clId="{76E2985F-61D3-4F0E-8587-FEEB01D31A41}" dt="2019-03-18T15:49:11.357" v="3755" actId="478"/>
          <ac:picMkLst>
            <pc:docMk/>
            <pc:sldMk cId="224664726" sldId="682"/>
            <ac:picMk id="9" creationId="{08F8203E-226E-4206-9554-26B3895A14DD}"/>
          </ac:picMkLst>
        </pc:picChg>
      </pc:sldChg>
      <pc:sldChg chg="addSp delSp modSp add ord modTransition">
        <pc:chgData name="G 2" userId="8d203687cf76d0fd" providerId="LiveId" clId="{76E2985F-61D3-4F0E-8587-FEEB01D31A41}" dt="2019-03-18T20:20:02.152" v="8263"/>
        <pc:sldMkLst>
          <pc:docMk/>
          <pc:sldMk cId="3571356580" sldId="683"/>
        </pc:sldMkLst>
        <pc:spChg chg="add del mod">
          <ac:chgData name="G 2" userId="8d203687cf76d0fd" providerId="LiveId" clId="{76E2985F-61D3-4F0E-8587-FEEB01D31A41}" dt="2019-03-18T20:19:54.006" v="8261" actId="1076"/>
          <ac:spMkLst>
            <pc:docMk/>
            <pc:sldMk cId="3571356580" sldId="683"/>
            <ac:spMk id="5" creationId="{379A6240-8DB5-4E3B-A1FF-C2B5F7C8F2F4}"/>
          </ac:spMkLst>
        </pc:spChg>
        <pc:spChg chg="mod">
          <ac:chgData name="G 2" userId="8d203687cf76d0fd" providerId="LiveId" clId="{76E2985F-61D3-4F0E-8587-FEEB01D31A41}" dt="2019-03-18T19:56:37.658" v="7846" actId="20577"/>
          <ac:spMkLst>
            <pc:docMk/>
            <pc:sldMk cId="3571356580" sldId="683"/>
            <ac:spMk id="7" creationId="{E9FA7309-F1C6-4CBD-8CF9-4B7F9DDE73E1}"/>
          </ac:spMkLst>
        </pc:spChg>
        <pc:picChg chg="del">
          <ac:chgData name="G 2" userId="8d203687cf76d0fd" providerId="LiveId" clId="{76E2985F-61D3-4F0E-8587-FEEB01D31A41}" dt="2019-03-18T15:49:07.865" v="3753" actId="478"/>
          <ac:picMkLst>
            <pc:docMk/>
            <pc:sldMk cId="3571356580" sldId="683"/>
            <ac:picMk id="3" creationId="{4B7602F3-27C4-494E-B7CE-658D72A701EC}"/>
          </ac:picMkLst>
        </pc:picChg>
        <pc:picChg chg="add mod">
          <ac:chgData name="G 2" userId="8d203687cf76d0fd" providerId="LiveId" clId="{76E2985F-61D3-4F0E-8587-FEEB01D31A41}" dt="2019-03-18T18:13:48.374" v="6970" actId="1076"/>
          <ac:picMkLst>
            <pc:docMk/>
            <pc:sldMk cId="3571356580" sldId="683"/>
            <ac:picMk id="8" creationId="{0D091775-4376-4C4D-96C7-2F956AA7D5DF}"/>
          </ac:picMkLst>
        </pc:picChg>
        <pc:picChg chg="del">
          <ac:chgData name="G 2" userId="8d203687cf76d0fd" providerId="LiveId" clId="{76E2985F-61D3-4F0E-8587-FEEB01D31A41}" dt="2019-03-18T15:49:06.261" v="3752" actId="478"/>
          <ac:picMkLst>
            <pc:docMk/>
            <pc:sldMk cId="3571356580" sldId="683"/>
            <ac:picMk id="9" creationId="{08F8203E-226E-4206-9554-26B3895A14DD}"/>
          </ac:picMkLst>
        </pc:picChg>
      </pc:sldChg>
      <pc:sldChg chg="addSp delSp modSp add del ord">
        <pc:chgData name="G 2" userId="8d203687cf76d0fd" providerId="LiveId" clId="{76E2985F-61D3-4F0E-8587-FEEB01D31A41}" dt="2019-03-18T19:57:01.496" v="7849" actId="2696"/>
        <pc:sldMkLst>
          <pc:docMk/>
          <pc:sldMk cId="105115762" sldId="684"/>
        </pc:sldMkLst>
        <pc:spChg chg="mod">
          <ac:chgData name="G 2" userId="8d203687cf76d0fd" providerId="LiveId" clId="{76E2985F-61D3-4F0E-8587-FEEB01D31A41}" dt="2019-03-18T16:21:04.813" v="4064" actId="1076"/>
          <ac:spMkLst>
            <pc:docMk/>
            <pc:sldMk cId="105115762" sldId="684"/>
            <ac:spMk id="11" creationId="{00DD3F7B-F2AF-4B52-B26F-8EA1FDBC4AEB}"/>
          </ac:spMkLst>
        </pc:spChg>
        <pc:spChg chg="mod">
          <ac:chgData name="G 2" userId="8d203687cf76d0fd" providerId="LiveId" clId="{76E2985F-61D3-4F0E-8587-FEEB01D31A41}" dt="2019-03-18T16:20:11.348" v="4055" actId="20577"/>
          <ac:spMkLst>
            <pc:docMk/>
            <pc:sldMk cId="105115762" sldId="684"/>
            <ac:spMk id="13" creationId="{9640351B-50F9-4376-A810-2FD4B10C45DA}"/>
          </ac:spMkLst>
        </pc:spChg>
        <pc:picChg chg="add mod ord modCrop">
          <ac:chgData name="G 2" userId="8d203687cf76d0fd" providerId="LiveId" clId="{76E2985F-61D3-4F0E-8587-FEEB01D31A41}" dt="2019-03-18T19:55:26.974" v="7743" actId="14100"/>
          <ac:picMkLst>
            <pc:docMk/>
            <pc:sldMk cId="105115762" sldId="684"/>
            <ac:picMk id="3" creationId="{5869101D-D093-46E1-8871-7D30DA8B7748}"/>
          </ac:picMkLst>
        </pc:picChg>
        <pc:picChg chg="del mod">
          <ac:chgData name="G 2" userId="8d203687cf76d0fd" providerId="LiveId" clId="{76E2985F-61D3-4F0E-8587-FEEB01D31A41}" dt="2019-03-18T16:19:27.557" v="4010" actId="478"/>
          <ac:picMkLst>
            <pc:docMk/>
            <pc:sldMk cId="105115762" sldId="684"/>
            <ac:picMk id="3" creationId="{FF6CF874-A5B2-4755-88C2-2D0D95A08C7F}"/>
          </ac:picMkLst>
        </pc:picChg>
        <pc:picChg chg="mod ord">
          <ac:chgData name="G 2" userId="8d203687cf76d0fd" providerId="LiveId" clId="{76E2985F-61D3-4F0E-8587-FEEB01D31A41}" dt="2019-03-18T19:55:28.634" v="7744" actId="1076"/>
          <ac:picMkLst>
            <pc:docMk/>
            <pc:sldMk cId="105115762" sldId="684"/>
            <ac:picMk id="7" creationId="{B88FD8DF-C9B8-45CC-8E94-F620B25A17D4}"/>
          </ac:picMkLst>
        </pc:picChg>
      </pc:sldChg>
      <pc:sldChg chg="addSp delSp modSp add ord">
        <pc:chgData name="G 2" userId="8d203687cf76d0fd" providerId="LiveId" clId="{76E2985F-61D3-4F0E-8587-FEEB01D31A41}" dt="2019-03-18T18:11:55.411" v="6912"/>
        <pc:sldMkLst>
          <pc:docMk/>
          <pc:sldMk cId="3878708904" sldId="685"/>
        </pc:sldMkLst>
        <pc:spChg chg="mod">
          <ac:chgData name="G 2" userId="8d203687cf76d0fd" providerId="LiveId" clId="{76E2985F-61D3-4F0E-8587-FEEB01D31A41}" dt="2019-03-18T17:09:28.943" v="4853"/>
          <ac:spMkLst>
            <pc:docMk/>
            <pc:sldMk cId="3878708904" sldId="685"/>
            <ac:spMk id="11" creationId="{00DD3F7B-F2AF-4B52-B26F-8EA1FDBC4AEB}"/>
          </ac:spMkLst>
        </pc:spChg>
        <pc:spChg chg="del mod">
          <ac:chgData name="G 2" userId="8d203687cf76d0fd" providerId="LiveId" clId="{76E2985F-61D3-4F0E-8587-FEEB01D31A41}" dt="2019-03-18T17:09:52.659" v="4870"/>
          <ac:spMkLst>
            <pc:docMk/>
            <pc:sldMk cId="3878708904" sldId="685"/>
            <ac:spMk id="12" creationId="{EACC9957-6FC9-4D41-95B3-F1BB881A5153}"/>
          </ac:spMkLst>
        </pc:spChg>
        <pc:spChg chg="add mod">
          <ac:chgData name="G 2" userId="8d203687cf76d0fd" providerId="LiveId" clId="{76E2985F-61D3-4F0E-8587-FEEB01D31A41}" dt="2019-03-18T17:11:03.202" v="4965" actId="20577"/>
          <ac:spMkLst>
            <pc:docMk/>
            <pc:sldMk cId="3878708904" sldId="685"/>
            <ac:spMk id="14" creationId="{53C76C3E-66BC-466E-91C6-40E893E9056A}"/>
          </ac:spMkLst>
        </pc:spChg>
        <pc:picChg chg="add mod">
          <ac:chgData name="G 2" userId="8d203687cf76d0fd" providerId="LiveId" clId="{76E2985F-61D3-4F0E-8587-FEEB01D31A41}" dt="2019-03-18T17:09:48.893" v="4866" actId="14100"/>
          <ac:picMkLst>
            <pc:docMk/>
            <pc:sldMk cId="3878708904" sldId="685"/>
            <ac:picMk id="3" creationId="{287788D4-A59B-4163-9F33-6F8BDEAB8C03}"/>
          </ac:picMkLst>
        </pc:picChg>
        <pc:picChg chg="del">
          <ac:chgData name="G 2" userId="8d203687cf76d0fd" providerId="LiveId" clId="{76E2985F-61D3-4F0E-8587-FEEB01D31A41}" dt="2019-03-18T17:09:09.408" v="4811" actId="478"/>
          <ac:picMkLst>
            <pc:docMk/>
            <pc:sldMk cId="3878708904" sldId="685"/>
            <ac:picMk id="5" creationId="{0E0CA78F-2056-4648-99A8-EA33AFF6FA84}"/>
          </ac:picMkLst>
        </pc:picChg>
        <pc:picChg chg="del">
          <ac:chgData name="G 2" userId="8d203687cf76d0fd" providerId="LiveId" clId="{76E2985F-61D3-4F0E-8587-FEEB01D31A41}" dt="2019-03-18T17:09:06.123" v="4808" actId="478"/>
          <ac:picMkLst>
            <pc:docMk/>
            <pc:sldMk cId="3878708904" sldId="685"/>
            <ac:picMk id="9" creationId="{E7A40E84-80A5-4FCA-8D37-61742CD84F60}"/>
          </ac:picMkLst>
        </pc:picChg>
        <pc:picChg chg="mod">
          <ac:chgData name="G 2" userId="8d203687cf76d0fd" providerId="LiveId" clId="{76E2985F-61D3-4F0E-8587-FEEB01D31A41}" dt="2019-03-18T17:09:52.379" v="4868" actId="1076"/>
          <ac:picMkLst>
            <pc:docMk/>
            <pc:sldMk cId="3878708904" sldId="685"/>
            <ac:picMk id="16" creationId="{EAF4CF5E-919B-47BC-8C47-57B6A733094F}"/>
          </ac:picMkLst>
        </pc:picChg>
      </pc:sldChg>
      <pc:sldChg chg="addSp delSp modSp add ord">
        <pc:chgData name="G 2" userId="8d203687cf76d0fd" providerId="LiveId" clId="{76E2985F-61D3-4F0E-8587-FEEB01D31A41}" dt="2019-03-18T18:14:10.491" v="6973"/>
        <pc:sldMkLst>
          <pc:docMk/>
          <pc:sldMk cId="259087055" sldId="686"/>
        </pc:sldMkLst>
        <pc:spChg chg="mod">
          <ac:chgData name="G 2" userId="8d203687cf76d0fd" providerId="LiveId" clId="{76E2985F-61D3-4F0E-8587-FEEB01D31A41}" dt="2019-03-18T17:11:14.638" v="4977" actId="5793"/>
          <ac:spMkLst>
            <pc:docMk/>
            <pc:sldMk cId="259087055" sldId="686"/>
            <ac:spMk id="11" creationId="{00DD3F7B-F2AF-4B52-B26F-8EA1FDBC4AEB}"/>
          </ac:spMkLst>
        </pc:spChg>
        <pc:spChg chg="del">
          <ac:chgData name="G 2" userId="8d203687cf76d0fd" providerId="LiveId" clId="{76E2985F-61D3-4F0E-8587-FEEB01D31A41}" dt="2019-03-18T17:16:17.893" v="5024" actId="478"/>
          <ac:spMkLst>
            <pc:docMk/>
            <pc:sldMk cId="259087055" sldId="686"/>
            <ac:spMk id="13" creationId="{9640351B-50F9-4376-A810-2FD4B10C45DA}"/>
          </ac:spMkLst>
        </pc:spChg>
        <pc:spChg chg="mod">
          <ac:chgData name="G 2" userId="8d203687cf76d0fd" providerId="LiveId" clId="{76E2985F-61D3-4F0E-8587-FEEB01D31A41}" dt="2019-03-18T17:11:48.580" v="5019" actId="1076"/>
          <ac:spMkLst>
            <pc:docMk/>
            <pc:sldMk cId="259087055" sldId="686"/>
            <ac:spMk id="14" creationId="{53C76C3E-66BC-466E-91C6-40E893E9056A}"/>
          </ac:spMkLst>
        </pc:spChg>
        <pc:picChg chg="del">
          <ac:chgData name="G 2" userId="8d203687cf76d0fd" providerId="LiveId" clId="{76E2985F-61D3-4F0E-8587-FEEB01D31A41}" dt="2019-03-18T17:16:05.851" v="5021" actId="478"/>
          <ac:picMkLst>
            <pc:docMk/>
            <pc:sldMk cId="259087055" sldId="686"/>
            <ac:picMk id="3" creationId="{287788D4-A59B-4163-9F33-6F8BDEAB8C03}"/>
          </ac:picMkLst>
        </pc:picChg>
        <pc:picChg chg="add mod">
          <ac:chgData name="G 2" userId="8d203687cf76d0fd" providerId="LiveId" clId="{76E2985F-61D3-4F0E-8587-FEEB01D31A41}" dt="2019-03-18T17:16:07.101" v="5023" actId="1076"/>
          <ac:picMkLst>
            <pc:docMk/>
            <pc:sldMk cId="259087055" sldId="686"/>
            <ac:picMk id="5" creationId="{537D7992-7BF8-46D8-B240-0D67C08816B6}"/>
          </ac:picMkLst>
        </pc:picChg>
        <pc:picChg chg="del mod">
          <ac:chgData name="G 2" userId="8d203687cf76d0fd" providerId="LiveId" clId="{76E2985F-61D3-4F0E-8587-FEEB01D31A41}" dt="2019-03-18T17:16:05.851" v="5021" actId="478"/>
          <ac:picMkLst>
            <pc:docMk/>
            <pc:sldMk cId="259087055" sldId="686"/>
            <ac:picMk id="16" creationId="{EAF4CF5E-919B-47BC-8C47-57B6A733094F}"/>
          </ac:picMkLst>
        </pc:picChg>
      </pc:sldChg>
      <pc:sldChg chg="addSp delSp modSp add ord">
        <pc:chgData name="G 2" userId="8d203687cf76d0fd" providerId="LiveId" clId="{76E2985F-61D3-4F0E-8587-FEEB01D31A41}" dt="2019-03-18T20:19:46.271" v="8257"/>
        <pc:sldMkLst>
          <pc:docMk/>
          <pc:sldMk cId="464840888" sldId="687"/>
        </pc:sldMkLst>
        <pc:spChg chg="del">
          <ac:chgData name="G 2" userId="8d203687cf76d0fd" providerId="LiveId" clId="{76E2985F-61D3-4F0E-8587-FEEB01D31A41}" dt="2019-03-18T17:52:56.749" v="5837" actId="478"/>
          <ac:spMkLst>
            <pc:docMk/>
            <pc:sldMk cId="464840888" sldId="687"/>
            <ac:spMk id="5" creationId="{379A6240-8DB5-4E3B-A1FF-C2B5F7C8F2F4}"/>
          </ac:spMkLst>
        </pc:spChg>
        <pc:spChg chg="add mod">
          <ac:chgData name="G 2" userId="8d203687cf76d0fd" providerId="LiveId" clId="{76E2985F-61D3-4F0E-8587-FEEB01D31A41}" dt="2019-03-18T18:07:17.811" v="6774"/>
          <ac:spMkLst>
            <pc:docMk/>
            <pc:sldMk cId="464840888" sldId="687"/>
            <ac:spMk id="5" creationId="{4547AA16-6AE6-4DC4-A3FA-6BA7B4AEE629}"/>
          </ac:spMkLst>
        </pc:spChg>
        <pc:spChg chg="add del">
          <ac:chgData name="G 2" userId="8d203687cf76d0fd" providerId="LiveId" clId="{76E2985F-61D3-4F0E-8587-FEEB01D31A41}" dt="2019-03-18T17:53:24.689" v="5841"/>
          <ac:spMkLst>
            <pc:docMk/>
            <pc:sldMk cId="464840888" sldId="687"/>
            <ac:spMk id="6" creationId="{6BFFC819-5468-4DA1-8FAC-1E612BC744E5}"/>
          </ac:spMkLst>
        </pc:spChg>
        <pc:spChg chg="add mod">
          <ac:chgData name="G 2" userId="8d203687cf76d0fd" providerId="LiveId" clId="{76E2985F-61D3-4F0E-8587-FEEB01D31A41}" dt="2019-03-18T19:09:42.202" v="7589" actId="114"/>
          <ac:spMkLst>
            <pc:docMk/>
            <pc:sldMk cId="464840888" sldId="687"/>
            <ac:spMk id="6" creationId="{C1B47136-CAA1-46AE-91CD-FA56DBD148E5}"/>
          </ac:spMkLst>
        </pc:spChg>
        <pc:spChg chg="mod">
          <ac:chgData name="G 2" userId="8d203687cf76d0fd" providerId="LiveId" clId="{76E2985F-61D3-4F0E-8587-FEEB01D31A41}" dt="2019-03-18T17:57:44.150" v="6117" actId="27636"/>
          <ac:spMkLst>
            <pc:docMk/>
            <pc:sldMk cId="464840888" sldId="687"/>
            <ac:spMk id="7" creationId="{E9FA7309-F1C6-4CBD-8CF9-4B7F9DDE73E1}"/>
          </ac:spMkLst>
        </pc:spChg>
        <pc:spChg chg="add mod">
          <ac:chgData name="G 2" userId="8d203687cf76d0fd" providerId="LiveId" clId="{76E2985F-61D3-4F0E-8587-FEEB01D31A41}" dt="2019-03-18T19:09:54.506" v="7594" actId="20577"/>
          <ac:spMkLst>
            <pc:docMk/>
            <pc:sldMk cId="464840888" sldId="687"/>
            <ac:spMk id="8" creationId="{AFF60BFC-C680-470D-BC9E-A905FBDD3649}"/>
          </ac:spMkLst>
        </pc:spChg>
        <pc:spChg chg="add del mod">
          <ac:chgData name="G 2" userId="8d203687cf76d0fd" providerId="LiveId" clId="{76E2985F-61D3-4F0E-8587-FEEB01D31A41}" dt="2019-03-18T17:57:37.823" v="6103"/>
          <ac:spMkLst>
            <pc:docMk/>
            <pc:sldMk cId="464840888" sldId="687"/>
            <ac:spMk id="9" creationId="{73D3876F-E7CB-4824-AD2A-64230E098F60}"/>
          </ac:spMkLst>
        </pc:spChg>
        <pc:spChg chg="add mod">
          <ac:chgData name="G 2" userId="8d203687cf76d0fd" providerId="LiveId" clId="{76E2985F-61D3-4F0E-8587-FEEB01D31A41}" dt="2019-03-18T18:10:01.434" v="6834"/>
          <ac:spMkLst>
            <pc:docMk/>
            <pc:sldMk cId="464840888" sldId="687"/>
            <ac:spMk id="12" creationId="{99A66485-6211-4BCC-BD43-CC765377936D}"/>
          </ac:spMkLst>
        </pc:spChg>
        <pc:spChg chg="add mod">
          <ac:chgData name="G 2" userId="8d203687cf76d0fd" providerId="LiveId" clId="{76E2985F-61D3-4F0E-8587-FEEB01D31A41}" dt="2019-03-18T18:06:28.055" v="6677" actId="20577"/>
          <ac:spMkLst>
            <pc:docMk/>
            <pc:sldMk cId="464840888" sldId="687"/>
            <ac:spMk id="13" creationId="{C9FD66CB-F6D2-49DF-8102-F8A7ED3DE05F}"/>
          </ac:spMkLst>
        </pc:spChg>
        <pc:spChg chg="add del mod">
          <ac:chgData name="G 2" userId="8d203687cf76d0fd" providerId="LiveId" clId="{76E2985F-61D3-4F0E-8587-FEEB01D31A41}" dt="2019-03-18T20:19:46.271" v="8257"/>
          <ac:spMkLst>
            <pc:docMk/>
            <pc:sldMk cId="464840888" sldId="687"/>
            <ac:spMk id="14" creationId="{F0BC710E-8D5A-471C-B7AB-B8B1002CA1F0}"/>
          </ac:spMkLst>
        </pc:spChg>
        <pc:picChg chg="add mod">
          <ac:chgData name="G 2" userId="8d203687cf76d0fd" providerId="LiveId" clId="{76E2985F-61D3-4F0E-8587-FEEB01D31A41}" dt="2019-03-18T17:57:50.557" v="6121" actId="14100"/>
          <ac:picMkLst>
            <pc:docMk/>
            <pc:sldMk cId="464840888" sldId="687"/>
            <ac:picMk id="3" creationId="{25815D3E-0176-47B6-8279-E3672EE6E154}"/>
          </ac:picMkLst>
        </pc:picChg>
        <pc:picChg chg="del">
          <ac:chgData name="G 2" userId="8d203687cf76d0fd" providerId="LiveId" clId="{76E2985F-61D3-4F0E-8587-FEEB01D31A41}" dt="2019-03-18T17:52:55.345" v="5836" actId="478"/>
          <ac:picMkLst>
            <pc:docMk/>
            <pc:sldMk cId="464840888" sldId="687"/>
            <ac:picMk id="8" creationId="{0D091775-4376-4C4D-96C7-2F956AA7D5DF}"/>
          </ac:picMkLst>
        </pc:picChg>
        <pc:picChg chg="add mod">
          <ac:chgData name="G 2" userId="8d203687cf76d0fd" providerId="LiveId" clId="{76E2985F-61D3-4F0E-8587-FEEB01D31A41}" dt="2019-03-18T17:58:00.450" v="6128" actId="1076"/>
          <ac:picMkLst>
            <pc:docMk/>
            <pc:sldMk cId="464840888" sldId="687"/>
            <ac:picMk id="10" creationId="{AE2D1C78-F1CD-40C7-AD5C-A7F373C9F057}"/>
          </ac:picMkLst>
        </pc:picChg>
        <pc:picChg chg="add mod">
          <ac:chgData name="G 2" userId="8d203687cf76d0fd" providerId="LiveId" clId="{76E2985F-61D3-4F0E-8587-FEEB01D31A41}" dt="2019-03-18T18:08:20.525" v="6783" actId="1076"/>
          <ac:picMkLst>
            <pc:docMk/>
            <pc:sldMk cId="464840888" sldId="687"/>
            <ac:picMk id="11" creationId="{69E70975-4778-493D-8244-4339B92A2D4C}"/>
          </ac:picMkLst>
        </pc:picChg>
      </pc:sldChg>
      <pc:sldChg chg="addSp delSp modSp add">
        <pc:chgData name="G 2" userId="8d203687cf76d0fd" providerId="LiveId" clId="{76E2985F-61D3-4F0E-8587-FEEB01D31A41}" dt="2019-03-18T18:47:42.966" v="7498" actId="1076"/>
        <pc:sldMkLst>
          <pc:docMk/>
          <pc:sldMk cId="3812753546" sldId="688"/>
        </pc:sldMkLst>
        <pc:spChg chg="add mod">
          <ac:chgData name="G 2" userId="8d203687cf76d0fd" providerId="LiveId" clId="{76E2985F-61D3-4F0E-8587-FEEB01D31A41}" dt="2019-03-18T18:37:07.547" v="7383" actId="1076"/>
          <ac:spMkLst>
            <pc:docMk/>
            <pc:sldMk cId="3812753546" sldId="688"/>
            <ac:spMk id="8" creationId="{36935E5C-8D60-4DF3-B039-C37D567FE840}"/>
          </ac:spMkLst>
        </pc:spChg>
        <pc:spChg chg="mod">
          <ac:chgData name="G 2" userId="8d203687cf76d0fd" providerId="LiveId" clId="{76E2985F-61D3-4F0E-8587-FEEB01D31A41}" dt="2019-03-18T18:47:42.966" v="7498" actId="1076"/>
          <ac:spMkLst>
            <pc:docMk/>
            <pc:sldMk cId="3812753546" sldId="688"/>
            <ac:spMk id="11" creationId="{00DD3F7B-F2AF-4B52-B26F-8EA1FDBC4AEB}"/>
          </ac:spMkLst>
        </pc:spChg>
        <pc:spChg chg="del">
          <ac:chgData name="G 2" userId="8d203687cf76d0fd" providerId="LiveId" clId="{76E2985F-61D3-4F0E-8587-FEEB01D31A41}" dt="2019-03-18T18:24:03.057" v="7069" actId="478"/>
          <ac:spMkLst>
            <pc:docMk/>
            <pc:sldMk cId="3812753546" sldId="688"/>
            <ac:spMk id="13" creationId="{9640351B-50F9-4376-A810-2FD4B10C45DA}"/>
          </ac:spMkLst>
        </pc:spChg>
        <pc:spChg chg="add mod">
          <ac:chgData name="G 2" userId="8d203687cf76d0fd" providerId="LiveId" clId="{76E2985F-61D3-4F0E-8587-FEEB01D31A41}" dt="2019-03-18T18:47:40.812" v="7497" actId="1076"/>
          <ac:spMkLst>
            <pc:docMk/>
            <pc:sldMk cId="3812753546" sldId="688"/>
            <ac:spMk id="14" creationId="{46262A25-75B8-4637-B198-F896B270D25A}"/>
          </ac:spMkLst>
        </pc:spChg>
        <pc:spChg chg="add mod">
          <ac:chgData name="G 2" userId="8d203687cf76d0fd" providerId="LiveId" clId="{76E2985F-61D3-4F0E-8587-FEEB01D31A41}" dt="2019-03-18T18:39:06.099" v="7419" actId="1076"/>
          <ac:spMkLst>
            <pc:docMk/>
            <pc:sldMk cId="3812753546" sldId="688"/>
            <ac:spMk id="17" creationId="{65043FE1-CC8C-494A-931D-09E842876ACA}"/>
          </ac:spMkLst>
        </pc:spChg>
        <pc:picChg chg="del">
          <ac:chgData name="G 2" userId="8d203687cf76d0fd" providerId="LiveId" clId="{76E2985F-61D3-4F0E-8587-FEEB01D31A41}" dt="2019-03-18T18:22:43.073" v="7043" actId="478"/>
          <ac:picMkLst>
            <pc:docMk/>
            <pc:sldMk cId="3812753546" sldId="688"/>
            <ac:picMk id="3" creationId="{FF6CF874-A5B2-4755-88C2-2D0D95A08C7F}"/>
          </ac:picMkLst>
        </pc:picChg>
        <pc:picChg chg="add del">
          <ac:chgData name="G 2" userId="8d203687cf76d0fd" providerId="LiveId" clId="{76E2985F-61D3-4F0E-8587-FEEB01D31A41}" dt="2019-03-18T18:23:34.778" v="7053" actId="478"/>
          <ac:picMkLst>
            <pc:docMk/>
            <pc:sldMk cId="3812753546" sldId="688"/>
            <ac:picMk id="5" creationId="{738B21FC-3245-47E0-9BA5-D3AACB2AE012}"/>
          </ac:picMkLst>
        </pc:picChg>
        <pc:picChg chg="del">
          <ac:chgData name="G 2" userId="8d203687cf76d0fd" providerId="LiveId" clId="{76E2985F-61D3-4F0E-8587-FEEB01D31A41}" dt="2019-03-18T18:22:26.750" v="6987"/>
          <ac:picMkLst>
            <pc:docMk/>
            <pc:sldMk cId="3812753546" sldId="688"/>
            <ac:picMk id="6" creationId="{CDF1E6DA-13B0-4292-ACD5-C711B96C87B0}"/>
          </ac:picMkLst>
        </pc:picChg>
        <pc:picChg chg="add mod">
          <ac:chgData name="G 2" userId="8d203687cf76d0fd" providerId="LiveId" clId="{76E2985F-61D3-4F0E-8587-FEEB01D31A41}" dt="2019-03-18T18:37:13.628" v="7386" actId="1076"/>
          <ac:picMkLst>
            <pc:docMk/>
            <pc:sldMk cId="3812753546" sldId="688"/>
            <ac:picMk id="7" creationId="{301423CB-CDC6-4F58-B191-B63A36C1F9CA}"/>
          </ac:picMkLst>
        </pc:picChg>
        <pc:picChg chg="add mod">
          <ac:chgData name="G 2" userId="8d203687cf76d0fd" providerId="LiveId" clId="{76E2985F-61D3-4F0E-8587-FEEB01D31A41}" dt="2019-03-18T18:37:10.196" v="7385" actId="1076"/>
          <ac:picMkLst>
            <pc:docMk/>
            <pc:sldMk cId="3812753546" sldId="688"/>
            <ac:picMk id="9" creationId="{12509685-46E0-4CFE-B430-908686D28456}"/>
          </ac:picMkLst>
        </pc:picChg>
        <pc:picChg chg="add del mod">
          <ac:chgData name="G 2" userId="8d203687cf76d0fd" providerId="LiveId" clId="{76E2985F-61D3-4F0E-8587-FEEB01D31A41}" dt="2019-03-18T18:22:25.465" v="6986"/>
          <ac:picMkLst>
            <pc:docMk/>
            <pc:sldMk cId="3812753546" sldId="688"/>
            <ac:picMk id="10" creationId="{7D6E13B5-60DF-44FD-8561-342229ED5AF0}"/>
          </ac:picMkLst>
        </pc:picChg>
        <pc:picChg chg="add mod">
          <ac:chgData name="G 2" userId="8d203687cf76d0fd" providerId="LiveId" clId="{76E2985F-61D3-4F0E-8587-FEEB01D31A41}" dt="2019-03-18T18:37:14.725" v="7387" actId="1076"/>
          <ac:picMkLst>
            <pc:docMk/>
            <pc:sldMk cId="3812753546" sldId="688"/>
            <ac:picMk id="12" creationId="{04552AC5-C5FF-411A-A468-03ADAB0A47FC}"/>
          </ac:picMkLst>
        </pc:picChg>
        <pc:picChg chg="add mod">
          <ac:chgData name="G 2" userId="8d203687cf76d0fd" providerId="LiveId" clId="{76E2985F-61D3-4F0E-8587-FEEB01D31A41}" dt="2019-03-18T18:37:05.877" v="7382" actId="1076"/>
          <ac:picMkLst>
            <pc:docMk/>
            <pc:sldMk cId="3812753546" sldId="688"/>
            <ac:picMk id="16" creationId="{B0537519-E307-4E43-AD5B-343DFB77ACBA}"/>
          </ac:picMkLst>
        </pc:picChg>
      </pc:sldChg>
      <pc:sldChg chg="addSp delSp modSp add">
        <pc:chgData name="G 2" userId="8d203687cf76d0fd" providerId="LiveId" clId="{76E2985F-61D3-4F0E-8587-FEEB01D31A41}" dt="2019-03-18T18:46:06.999" v="7446" actId="478"/>
        <pc:sldMkLst>
          <pc:docMk/>
          <pc:sldMk cId="1353214361" sldId="689"/>
        </pc:sldMkLst>
        <pc:spChg chg="del">
          <ac:chgData name="G 2" userId="8d203687cf76d0fd" providerId="LiveId" clId="{76E2985F-61D3-4F0E-8587-FEEB01D31A41}" dt="2019-03-18T18:44:59.647" v="7421" actId="478"/>
          <ac:spMkLst>
            <pc:docMk/>
            <pc:sldMk cId="1353214361" sldId="689"/>
            <ac:spMk id="11" creationId="{00DD3F7B-F2AF-4B52-B26F-8EA1FDBC4AEB}"/>
          </ac:spMkLst>
        </pc:spChg>
        <pc:spChg chg="del">
          <ac:chgData name="G 2" userId="8d203687cf76d0fd" providerId="LiveId" clId="{76E2985F-61D3-4F0E-8587-FEEB01D31A41}" dt="2019-03-18T18:45:03.539" v="7422" actId="478"/>
          <ac:spMkLst>
            <pc:docMk/>
            <pc:sldMk cId="1353214361" sldId="689"/>
            <ac:spMk id="13" creationId="{9640351B-50F9-4376-A810-2FD4B10C45DA}"/>
          </ac:spMkLst>
        </pc:spChg>
        <pc:picChg chg="del">
          <ac:chgData name="G 2" userId="8d203687cf76d0fd" providerId="LiveId" clId="{76E2985F-61D3-4F0E-8587-FEEB01D31A41}" dt="2019-03-18T18:44:59.647" v="7421" actId="478"/>
          <ac:picMkLst>
            <pc:docMk/>
            <pc:sldMk cId="1353214361" sldId="689"/>
            <ac:picMk id="3" creationId="{FF6CF874-A5B2-4755-88C2-2D0D95A08C7F}"/>
          </ac:picMkLst>
        </pc:picChg>
        <pc:picChg chg="add mod">
          <ac:chgData name="G 2" userId="8d203687cf76d0fd" providerId="LiveId" clId="{76E2985F-61D3-4F0E-8587-FEEB01D31A41}" dt="2019-03-18T18:45:25.121" v="7429" actId="1076"/>
          <ac:picMkLst>
            <pc:docMk/>
            <pc:sldMk cId="1353214361" sldId="689"/>
            <ac:picMk id="5" creationId="{3DBA6064-9324-480A-87B7-7644ABF85A0A}"/>
          </ac:picMkLst>
        </pc:picChg>
        <pc:picChg chg="add mod">
          <ac:chgData name="G 2" userId="8d203687cf76d0fd" providerId="LiveId" clId="{76E2985F-61D3-4F0E-8587-FEEB01D31A41}" dt="2019-03-18T18:45:34.521" v="7431" actId="1076"/>
          <ac:picMkLst>
            <pc:docMk/>
            <pc:sldMk cId="1353214361" sldId="689"/>
            <ac:picMk id="6" creationId="{5E4E1EE4-CB72-4470-9E06-B7AF5FC51BF9}"/>
          </ac:picMkLst>
        </pc:picChg>
        <pc:picChg chg="add del mod">
          <ac:chgData name="G 2" userId="8d203687cf76d0fd" providerId="LiveId" clId="{76E2985F-61D3-4F0E-8587-FEEB01D31A41}" dt="2019-03-18T18:45:49.917" v="7438" actId="478"/>
          <ac:picMkLst>
            <pc:docMk/>
            <pc:sldMk cId="1353214361" sldId="689"/>
            <ac:picMk id="7" creationId="{21651E43-C422-48F8-9F46-D0B526DDFDA8}"/>
          </ac:picMkLst>
        </pc:picChg>
        <pc:picChg chg="add del mod">
          <ac:chgData name="G 2" userId="8d203687cf76d0fd" providerId="LiveId" clId="{76E2985F-61D3-4F0E-8587-FEEB01D31A41}" dt="2019-03-18T18:46:06.999" v="7446" actId="478"/>
          <ac:picMkLst>
            <pc:docMk/>
            <pc:sldMk cId="1353214361" sldId="689"/>
            <ac:picMk id="8" creationId="{5D7CE396-7541-4954-934C-110BCE65DA48}"/>
          </ac:picMkLst>
        </pc:picChg>
      </pc:sldChg>
      <pc:sldChg chg="addSp delSp modSp add">
        <pc:chgData name="G 2" userId="8d203687cf76d0fd" providerId="LiveId" clId="{76E2985F-61D3-4F0E-8587-FEEB01D31A41}" dt="2019-03-18T18:46:43.228" v="7462" actId="1076"/>
        <pc:sldMkLst>
          <pc:docMk/>
          <pc:sldMk cId="1545439474" sldId="690"/>
        </pc:sldMkLst>
        <pc:picChg chg="add mod">
          <ac:chgData name="G 2" userId="8d203687cf76d0fd" providerId="LiveId" clId="{76E2985F-61D3-4F0E-8587-FEEB01D31A41}" dt="2019-03-18T18:46:40.150" v="7459" actId="1076"/>
          <ac:picMkLst>
            <pc:docMk/>
            <pc:sldMk cId="1545439474" sldId="690"/>
            <ac:picMk id="3" creationId="{B20E78EF-C58A-4AB4-965A-DD770E570155}"/>
          </ac:picMkLst>
        </pc:picChg>
        <pc:picChg chg="del">
          <ac:chgData name="G 2" userId="8d203687cf76d0fd" providerId="LiveId" clId="{76E2985F-61D3-4F0E-8587-FEEB01D31A41}" dt="2019-03-18T18:46:04.601" v="7444" actId="478"/>
          <ac:picMkLst>
            <pc:docMk/>
            <pc:sldMk cId="1545439474" sldId="690"/>
            <ac:picMk id="5" creationId="{3DBA6064-9324-480A-87B7-7644ABF85A0A}"/>
          </ac:picMkLst>
        </pc:picChg>
        <pc:picChg chg="del">
          <ac:chgData name="G 2" userId="8d203687cf76d0fd" providerId="LiveId" clId="{76E2985F-61D3-4F0E-8587-FEEB01D31A41}" dt="2019-03-18T18:46:04.601" v="7444" actId="478"/>
          <ac:picMkLst>
            <pc:docMk/>
            <pc:sldMk cId="1545439474" sldId="690"/>
            <ac:picMk id="6" creationId="{5E4E1EE4-CB72-4470-9E06-B7AF5FC51BF9}"/>
          </ac:picMkLst>
        </pc:picChg>
        <pc:picChg chg="add mod">
          <ac:chgData name="G 2" userId="8d203687cf76d0fd" providerId="LiveId" clId="{76E2985F-61D3-4F0E-8587-FEEB01D31A41}" dt="2019-03-18T18:46:27.901" v="7454" actId="1076"/>
          <ac:picMkLst>
            <pc:docMk/>
            <pc:sldMk cId="1545439474" sldId="690"/>
            <ac:picMk id="7" creationId="{79DF4804-6328-4C9A-97BC-DF50AB5A99A5}"/>
          </ac:picMkLst>
        </pc:picChg>
        <pc:picChg chg="del mod">
          <ac:chgData name="G 2" userId="8d203687cf76d0fd" providerId="LiveId" clId="{76E2985F-61D3-4F0E-8587-FEEB01D31A41}" dt="2019-03-18T18:46:26.255" v="7452" actId="478"/>
          <ac:picMkLst>
            <pc:docMk/>
            <pc:sldMk cId="1545439474" sldId="690"/>
            <ac:picMk id="8" creationId="{5D7CE396-7541-4954-934C-110BCE65DA48}"/>
          </ac:picMkLst>
        </pc:picChg>
        <pc:picChg chg="add mod">
          <ac:chgData name="G 2" userId="8d203687cf76d0fd" providerId="LiveId" clId="{76E2985F-61D3-4F0E-8587-FEEB01D31A41}" dt="2019-03-18T18:46:43.228" v="7462" actId="1076"/>
          <ac:picMkLst>
            <pc:docMk/>
            <pc:sldMk cId="1545439474" sldId="690"/>
            <ac:picMk id="9" creationId="{C505437D-9086-4D66-9BF0-326A6216AEBA}"/>
          </ac:picMkLst>
        </pc:picChg>
      </pc:sldChg>
      <pc:sldChg chg="addSp delSp modSp add del">
        <pc:chgData name="G 2" userId="8d203687cf76d0fd" providerId="LiveId" clId="{76E2985F-61D3-4F0E-8587-FEEB01D31A41}" dt="2019-03-18T20:19:48.090" v="8260" actId="1076"/>
        <pc:sldMkLst>
          <pc:docMk/>
          <pc:sldMk cId="200427402" sldId="691"/>
        </pc:sldMkLst>
        <pc:spChg chg="mod">
          <ac:chgData name="G 2" userId="8d203687cf76d0fd" providerId="LiveId" clId="{76E2985F-61D3-4F0E-8587-FEEB01D31A41}" dt="2019-03-18T19:41:45.725" v="7691"/>
          <ac:spMkLst>
            <pc:docMk/>
            <pc:sldMk cId="200427402" sldId="691"/>
            <ac:spMk id="4" creationId="{00000000-0000-0000-0000-000000000000}"/>
          </ac:spMkLst>
        </pc:spChg>
        <pc:spChg chg="add mod">
          <ac:chgData name="G 2" userId="8d203687cf76d0fd" providerId="LiveId" clId="{76E2985F-61D3-4F0E-8587-FEEB01D31A41}" dt="2019-03-18T20:17:19.687" v="8229" actId="1076"/>
          <ac:spMkLst>
            <pc:docMk/>
            <pc:sldMk cId="200427402" sldId="691"/>
            <ac:spMk id="6" creationId="{1CC9EED9-97EC-41BE-860D-AB736F39B80B}"/>
          </ac:spMkLst>
        </pc:spChg>
        <pc:spChg chg="add mod">
          <ac:chgData name="G 2" userId="8d203687cf76d0fd" providerId="LiveId" clId="{76E2985F-61D3-4F0E-8587-FEEB01D31A41}" dt="2019-03-18T20:15:57.201" v="8091" actId="1076"/>
          <ac:spMkLst>
            <pc:docMk/>
            <pc:sldMk cId="200427402" sldId="691"/>
            <ac:spMk id="8" creationId="{EC066E52-CFBA-451C-884B-5AD50B6622C5}"/>
          </ac:spMkLst>
        </pc:spChg>
        <pc:spChg chg="add mod">
          <ac:chgData name="G 2" userId="8d203687cf76d0fd" providerId="LiveId" clId="{76E2985F-61D3-4F0E-8587-FEEB01D31A41}" dt="2019-03-18T20:17:17.982" v="8228" actId="1076"/>
          <ac:spMkLst>
            <pc:docMk/>
            <pc:sldMk cId="200427402" sldId="691"/>
            <ac:spMk id="10" creationId="{7B8AEE2A-3515-4FA0-BCD8-3F16D3847509}"/>
          </ac:spMkLst>
        </pc:spChg>
        <pc:spChg chg="add mod">
          <ac:chgData name="G 2" userId="8d203687cf76d0fd" providerId="LiveId" clId="{76E2985F-61D3-4F0E-8587-FEEB01D31A41}" dt="2019-03-18T20:19:48.090" v="8260" actId="1076"/>
          <ac:spMkLst>
            <pc:docMk/>
            <pc:sldMk cId="200427402" sldId="691"/>
            <ac:spMk id="11" creationId="{3DDC0DB8-4D92-411C-A106-226CC7E62BC9}"/>
          </ac:spMkLst>
        </pc:spChg>
        <pc:picChg chg="del">
          <ac:chgData name="G 2" userId="8d203687cf76d0fd" providerId="LiveId" clId="{76E2985F-61D3-4F0E-8587-FEEB01D31A41}" dt="2019-03-18T19:41:49.047" v="7692" actId="478"/>
          <ac:picMkLst>
            <pc:docMk/>
            <pc:sldMk cId="200427402" sldId="691"/>
            <ac:picMk id="3" creationId="{B20E78EF-C58A-4AB4-965A-DD770E570155}"/>
          </ac:picMkLst>
        </pc:picChg>
        <pc:picChg chg="add mod">
          <ac:chgData name="G 2" userId="8d203687cf76d0fd" providerId="LiveId" clId="{76E2985F-61D3-4F0E-8587-FEEB01D31A41}" dt="2019-03-18T20:17:20.403" v="8230" actId="1076"/>
          <ac:picMkLst>
            <pc:docMk/>
            <pc:sldMk cId="200427402" sldId="691"/>
            <ac:picMk id="5" creationId="{6C22A456-25B9-4B7C-8E0F-42482802AE72}"/>
          </ac:picMkLst>
        </pc:picChg>
        <pc:picChg chg="del">
          <ac:chgData name="G 2" userId="8d203687cf76d0fd" providerId="LiveId" clId="{76E2985F-61D3-4F0E-8587-FEEB01D31A41}" dt="2019-03-18T19:41:49.047" v="7692" actId="478"/>
          <ac:picMkLst>
            <pc:docMk/>
            <pc:sldMk cId="200427402" sldId="691"/>
            <ac:picMk id="7" creationId="{79DF4804-6328-4C9A-97BC-DF50AB5A99A5}"/>
          </ac:picMkLst>
        </pc:picChg>
        <pc:picChg chg="del">
          <ac:chgData name="G 2" userId="8d203687cf76d0fd" providerId="LiveId" clId="{76E2985F-61D3-4F0E-8587-FEEB01D31A41}" dt="2019-03-18T19:41:49.047" v="7692" actId="478"/>
          <ac:picMkLst>
            <pc:docMk/>
            <pc:sldMk cId="200427402" sldId="691"/>
            <ac:picMk id="9" creationId="{C505437D-9086-4D66-9BF0-326A6216AEBA}"/>
          </ac:picMkLst>
        </pc:picChg>
      </pc:sldChg>
      <pc:sldChg chg="addSp delSp modSp add">
        <pc:chgData name="G 2" userId="8d203687cf76d0fd" providerId="LiveId" clId="{76E2985F-61D3-4F0E-8587-FEEB01D31A41}" dt="2019-03-18T19:42:13.533" v="7696" actId="404"/>
        <pc:sldMkLst>
          <pc:docMk/>
          <pc:sldMk cId="3140058013" sldId="692"/>
        </pc:sldMkLst>
        <pc:spChg chg="del">
          <ac:chgData name="G 2" userId="8d203687cf76d0fd" providerId="LiveId" clId="{76E2985F-61D3-4F0E-8587-FEEB01D31A41}" dt="2019-03-18T19:42:03.194" v="7694"/>
          <ac:spMkLst>
            <pc:docMk/>
            <pc:sldMk cId="3140058013" sldId="692"/>
            <ac:spMk id="2" creationId="{4AB947ED-6EC5-4914-93B5-6DAA3F5C11EB}"/>
          </ac:spMkLst>
        </pc:spChg>
        <pc:spChg chg="add mod">
          <ac:chgData name="G 2" userId="8d203687cf76d0fd" providerId="LiveId" clId="{76E2985F-61D3-4F0E-8587-FEEB01D31A41}" dt="2019-03-18T19:42:13.533" v="7696" actId="404"/>
          <ac:spMkLst>
            <pc:docMk/>
            <pc:sldMk cId="3140058013" sldId="692"/>
            <ac:spMk id="4" creationId="{FD08CAA5-5B67-45E3-99AB-556A364EA09F}"/>
          </ac:spMkLst>
        </pc:spChg>
      </pc:sldChg>
      <pc:sldChg chg="modSp add">
        <pc:chgData name="G 2" userId="8d203687cf76d0fd" providerId="LiveId" clId="{76E2985F-61D3-4F0E-8587-FEEB01D31A41}" dt="2019-03-18T19:42:25.989" v="7698"/>
        <pc:sldMkLst>
          <pc:docMk/>
          <pc:sldMk cId="1717511062" sldId="693"/>
        </pc:sldMkLst>
        <pc:spChg chg="mod">
          <ac:chgData name="G 2" userId="8d203687cf76d0fd" providerId="LiveId" clId="{76E2985F-61D3-4F0E-8587-FEEB01D31A41}" dt="2019-03-18T19:42:25.989" v="7698"/>
          <ac:spMkLst>
            <pc:docMk/>
            <pc:sldMk cId="1717511062" sldId="693"/>
            <ac:spMk id="4" creationId="{FD08CAA5-5B67-45E3-99AB-556A364EA09F}"/>
          </ac:spMkLst>
        </pc:spChg>
      </pc:sldChg>
      <pc:sldChg chg="modSp add">
        <pc:chgData name="G 2" userId="8d203687cf76d0fd" providerId="LiveId" clId="{76E2985F-61D3-4F0E-8587-FEEB01D31A41}" dt="2019-03-18T19:42:34.427" v="7700"/>
        <pc:sldMkLst>
          <pc:docMk/>
          <pc:sldMk cId="694382884" sldId="694"/>
        </pc:sldMkLst>
        <pc:spChg chg="mod">
          <ac:chgData name="G 2" userId="8d203687cf76d0fd" providerId="LiveId" clId="{76E2985F-61D3-4F0E-8587-FEEB01D31A41}" dt="2019-03-18T19:42:34.427" v="7700"/>
          <ac:spMkLst>
            <pc:docMk/>
            <pc:sldMk cId="694382884" sldId="694"/>
            <ac:spMk id="4" creationId="{FD08CAA5-5B67-45E3-99AB-556A364EA09F}"/>
          </ac:spMkLst>
        </pc:spChg>
      </pc:sldChg>
      <pc:sldChg chg="modSp add">
        <pc:chgData name="G 2" userId="8d203687cf76d0fd" providerId="LiveId" clId="{76E2985F-61D3-4F0E-8587-FEEB01D31A41}" dt="2019-03-18T19:56:50.209" v="7848"/>
        <pc:sldMkLst>
          <pc:docMk/>
          <pc:sldMk cId="3773327093" sldId="695"/>
        </pc:sldMkLst>
        <pc:spChg chg="mod">
          <ac:chgData name="G 2" userId="8d203687cf76d0fd" providerId="LiveId" clId="{76E2985F-61D3-4F0E-8587-FEEB01D31A41}" dt="2019-03-18T19:56:50.209" v="7848"/>
          <ac:spMkLst>
            <pc:docMk/>
            <pc:sldMk cId="3773327093" sldId="695"/>
            <ac:spMk id="4" creationId="{00000000-0000-0000-0000-000000000000}"/>
          </ac:spMkLst>
        </pc:spChg>
      </pc:sldChg>
      <pc:sldChg chg="modSp add">
        <pc:chgData name="G 2" userId="8d203687cf76d0fd" providerId="LiveId" clId="{76E2985F-61D3-4F0E-8587-FEEB01D31A41}" dt="2019-03-18T19:57:18.030" v="7853"/>
        <pc:sldMkLst>
          <pc:docMk/>
          <pc:sldMk cId="4094841143" sldId="696"/>
        </pc:sldMkLst>
        <pc:spChg chg="mod">
          <ac:chgData name="G 2" userId="8d203687cf76d0fd" providerId="LiveId" clId="{76E2985F-61D3-4F0E-8587-FEEB01D31A41}" dt="2019-03-18T19:57:18.030" v="7853"/>
          <ac:spMkLst>
            <pc:docMk/>
            <pc:sldMk cId="4094841143" sldId="696"/>
            <ac:spMk id="4" creationId="{FD08CAA5-5B67-45E3-99AB-556A364EA09F}"/>
          </ac:spMkLst>
        </pc:spChg>
      </pc:sldChg>
      <pc:sldChg chg="addSp delSp modSp add del ord">
        <pc:chgData name="G 2" userId="8d203687cf76d0fd" providerId="LiveId" clId="{76E2985F-61D3-4F0E-8587-FEEB01D31A41}" dt="2019-03-18T22:04:30.262" v="9936" actId="2696"/>
        <pc:sldMkLst>
          <pc:docMk/>
          <pc:sldMk cId="2132508291" sldId="697"/>
        </pc:sldMkLst>
        <pc:spChg chg="add mod">
          <ac:chgData name="G 2" userId="8d203687cf76d0fd" providerId="LiveId" clId="{76E2985F-61D3-4F0E-8587-FEEB01D31A41}" dt="2019-03-18T21:18:18.830" v="9095" actId="1076"/>
          <ac:spMkLst>
            <pc:docMk/>
            <pc:sldMk cId="2132508291" sldId="697"/>
            <ac:spMk id="3" creationId="{B7692912-7854-4339-88E4-84D66FF91699}"/>
          </ac:spMkLst>
        </pc:spChg>
        <pc:spChg chg="mod">
          <ac:chgData name="G 2" userId="8d203687cf76d0fd" providerId="LiveId" clId="{76E2985F-61D3-4F0E-8587-FEEB01D31A41}" dt="2019-03-18T21:15:10.787" v="8857" actId="14100"/>
          <ac:spMkLst>
            <pc:docMk/>
            <pc:sldMk cId="2132508291" sldId="697"/>
            <ac:spMk id="7" creationId="{E9FA7309-F1C6-4CBD-8CF9-4B7F9DDE73E1}"/>
          </ac:spMkLst>
        </pc:spChg>
        <pc:spChg chg="del">
          <ac:chgData name="G 2" userId="8d203687cf76d0fd" providerId="LiveId" clId="{76E2985F-61D3-4F0E-8587-FEEB01D31A41}" dt="2019-03-18T21:12:28.506" v="8638" actId="478"/>
          <ac:spMkLst>
            <pc:docMk/>
            <pc:sldMk cId="2132508291" sldId="697"/>
            <ac:spMk id="8" creationId="{56A4447F-7D87-4D48-A0BB-0F0A59C6D550}"/>
          </ac:spMkLst>
        </pc:spChg>
        <pc:spChg chg="add del mod">
          <ac:chgData name="G 2" userId="8d203687cf76d0fd" providerId="LiveId" clId="{76E2985F-61D3-4F0E-8587-FEEB01D31A41}" dt="2019-03-18T21:14:47.472" v="8815" actId="478"/>
          <ac:spMkLst>
            <pc:docMk/>
            <pc:sldMk cId="2132508291" sldId="697"/>
            <ac:spMk id="9" creationId="{F24765F1-E3DC-4EFF-B6BD-376D31114004}"/>
          </ac:spMkLst>
        </pc:spChg>
        <pc:spChg chg="add mod">
          <ac:chgData name="G 2" userId="8d203687cf76d0fd" providerId="LiveId" clId="{76E2985F-61D3-4F0E-8587-FEEB01D31A41}" dt="2019-03-18T22:03:01.261" v="9904" actId="1076"/>
          <ac:spMkLst>
            <pc:docMk/>
            <pc:sldMk cId="2132508291" sldId="697"/>
            <ac:spMk id="10" creationId="{69C08D8B-B7A0-4A24-B75E-1ABD1BC3668D}"/>
          </ac:spMkLst>
        </pc:spChg>
        <pc:spChg chg="add del">
          <ac:chgData name="G 2" userId="8d203687cf76d0fd" providerId="LiveId" clId="{76E2985F-61D3-4F0E-8587-FEEB01D31A41}" dt="2019-03-18T21:15:29.795" v="8872"/>
          <ac:spMkLst>
            <pc:docMk/>
            <pc:sldMk cId="2132508291" sldId="697"/>
            <ac:spMk id="11" creationId="{11F85646-B015-45D6-9A79-06A6CBFF5976}"/>
          </ac:spMkLst>
        </pc:spChg>
        <pc:spChg chg="add del">
          <ac:chgData name="G 2" userId="8d203687cf76d0fd" providerId="LiveId" clId="{76E2985F-61D3-4F0E-8587-FEEB01D31A41}" dt="2019-03-18T21:15:29.615" v="8871"/>
          <ac:spMkLst>
            <pc:docMk/>
            <pc:sldMk cId="2132508291" sldId="697"/>
            <ac:spMk id="12" creationId="{A62B3E8B-1967-4E9B-8A3B-9DDDE09807C8}"/>
          </ac:spMkLst>
        </pc:spChg>
        <pc:spChg chg="add mod">
          <ac:chgData name="G 2" userId="8d203687cf76d0fd" providerId="LiveId" clId="{76E2985F-61D3-4F0E-8587-FEEB01D31A41}" dt="2019-03-18T22:03:19.359" v="9908" actId="1076"/>
          <ac:spMkLst>
            <pc:docMk/>
            <pc:sldMk cId="2132508291" sldId="697"/>
            <ac:spMk id="16" creationId="{78FF9628-8A5F-4A0D-8B9A-FBEB3155F849}"/>
          </ac:spMkLst>
        </pc:spChg>
        <pc:spChg chg="add del">
          <ac:chgData name="G 2" userId="8d203687cf76d0fd" providerId="LiveId" clId="{76E2985F-61D3-4F0E-8587-FEEB01D31A41}" dt="2019-03-18T21:19:47.328" v="9126"/>
          <ac:spMkLst>
            <pc:docMk/>
            <pc:sldMk cId="2132508291" sldId="697"/>
            <ac:spMk id="17" creationId="{1595F4D8-F976-458B-B292-BB7242FA454D}"/>
          </ac:spMkLst>
        </pc:spChg>
        <pc:spChg chg="add del mod ord">
          <ac:chgData name="G 2" userId="8d203687cf76d0fd" providerId="LiveId" clId="{76E2985F-61D3-4F0E-8587-FEEB01D31A41}" dt="2019-03-18T22:03:48.103" v="9915" actId="478"/>
          <ac:spMkLst>
            <pc:docMk/>
            <pc:sldMk cId="2132508291" sldId="697"/>
            <ac:spMk id="19" creationId="{CDCA597B-CE76-48A4-B422-89EB7DD7315B}"/>
          </ac:spMkLst>
        </pc:spChg>
        <pc:picChg chg="add del mod">
          <ac:chgData name="G 2" userId="8d203687cf76d0fd" providerId="LiveId" clId="{76E2985F-61D3-4F0E-8587-FEEB01D31A41}" dt="2019-03-18T21:14:31.100" v="8808" actId="478"/>
          <ac:picMkLst>
            <pc:docMk/>
            <pc:sldMk cId="2132508291" sldId="697"/>
            <ac:picMk id="5" creationId="{99EF643E-C8AA-465B-B62F-FADB79FE7FBF}"/>
          </ac:picMkLst>
        </pc:picChg>
        <pc:picChg chg="add mod">
          <ac:chgData name="G 2" userId="8d203687cf76d0fd" providerId="LiveId" clId="{76E2985F-61D3-4F0E-8587-FEEB01D31A41}" dt="2019-03-18T22:03:00.090" v="9902" actId="1076"/>
          <ac:picMkLst>
            <pc:docMk/>
            <pc:sldMk cId="2132508291" sldId="697"/>
            <ac:picMk id="6" creationId="{7F223BD7-580B-4A2B-83F6-CFD9AF657445}"/>
          </ac:picMkLst>
        </pc:picChg>
        <pc:picChg chg="add del mod">
          <ac:chgData name="G 2" userId="8d203687cf76d0fd" providerId="LiveId" clId="{76E2985F-61D3-4F0E-8587-FEEB01D31A41}" dt="2019-03-18T22:02:33.044" v="9886" actId="478"/>
          <ac:picMkLst>
            <pc:docMk/>
            <pc:sldMk cId="2132508291" sldId="697"/>
            <ac:picMk id="13" creationId="{B2D1D02A-63A3-4909-B0FF-6D45FAEE2DDC}"/>
          </ac:picMkLst>
        </pc:picChg>
        <pc:picChg chg="add mod">
          <ac:chgData name="G 2" userId="8d203687cf76d0fd" providerId="LiveId" clId="{76E2985F-61D3-4F0E-8587-FEEB01D31A41}" dt="2019-03-18T22:03:19.359" v="9908" actId="1076"/>
          <ac:picMkLst>
            <pc:docMk/>
            <pc:sldMk cId="2132508291" sldId="697"/>
            <ac:picMk id="14" creationId="{FEDC0046-DE00-4E33-9D0A-DC1ED385231D}"/>
          </ac:picMkLst>
        </pc:picChg>
        <pc:picChg chg="add mod">
          <ac:chgData name="G 2" userId="8d203687cf76d0fd" providerId="LiveId" clId="{76E2985F-61D3-4F0E-8587-FEEB01D31A41}" dt="2019-03-18T22:04:00.829" v="9917" actId="1076"/>
          <ac:picMkLst>
            <pc:docMk/>
            <pc:sldMk cId="2132508291" sldId="697"/>
            <ac:picMk id="18" creationId="{0617BA53-A042-4295-AF02-CBEFC7A64C7F}"/>
          </ac:picMkLst>
        </pc:picChg>
      </pc:sldChg>
      <pc:sldChg chg="delSp add">
        <pc:chgData name="G 2" userId="8d203687cf76d0fd" providerId="LiveId" clId="{76E2985F-61D3-4F0E-8587-FEEB01D31A41}" dt="2019-03-18T20:20:04.812" v="8264" actId="478"/>
        <pc:sldMkLst>
          <pc:docMk/>
          <pc:sldMk cId="753023440" sldId="698"/>
        </pc:sldMkLst>
        <pc:spChg chg="del">
          <ac:chgData name="G 2" userId="8d203687cf76d0fd" providerId="LiveId" clId="{76E2985F-61D3-4F0E-8587-FEEB01D31A41}" dt="2019-03-18T20:20:04.812" v="8264" actId="478"/>
          <ac:spMkLst>
            <pc:docMk/>
            <pc:sldMk cId="753023440" sldId="698"/>
            <ac:spMk id="5" creationId="{379A6240-8DB5-4E3B-A1FF-C2B5F7C8F2F4}"/>
          </ac:spMkLst>
        </pc:spChg>
      </pc:sldChg>
      <pc:sldChg chg="addSp delSp modSp add ord modAnim">
        <pc:chgData name="G 2" userId="8d203687cf76d0fd" providerId="LiveId" clId="{76E2985F-61D3-4F0E-8587-FEEB01D31A41}" dt="2019-03-18T20:24:53.356" v="8586" actId="207"/>
        <pc:sldMkLst>
          <pc:docMk/>
          <pc:sldMk cId="3751995553" sldId="699"/>
        </pc:sldMkLst>
        <pc:spChg chg="add mod">
          <ac:chgData name="G 2" userId="8d203687cf76d0fd" providerId="LiveId" clId="{76E2985F-61D3-4F0E-8587-FEEB01D31A41}" dt="2019-03-18T20:24:53.356" v="8586" actId="207"/>
          <ac:spMkLst>
            <pc:docMk/>
            <pc:sldMk cId="3751995553" sldId="699"/>
            <ac:spMk id="6" creationId="{A2B1FBF4-752F-40E3-A5C3-C0490B50AAD6}"/>
          </ac:spMkLst>
        </pc:spChg>
        <pc:picChg chg="del">
          <ac:chgData name="G 2" userId="8d203687cf76d0fd" providerId="LiveId" clId="{76E2985F-61D3-4F0E-8587-FEEB01D31A41}" dt="2019-03-18T20:22:18.851" v="8267" actId="478"/>
          <ac:picMkLst>
            <pc:docMk/>
            <pc:sldMk cId="3751995553" sldId="699"/>
            <ac:picMk id="3" creationId="{FFBDD2C8-6B0C-4513-B452-238301CF9009}"/>
          </ac:picMkLst>
        </pc:picChg>
        <pc:picChg chg="del">
          <ac:chgData name="G 2" userId="8d203687cf76d0fd" providerId="LiveId" clId="{76E2985F-61D3-4F0E-8587-FEEB01D31A41}" dt="2019-03-18T20:22:18.851" v="8267" actId="478"/>
          <ac:picMkLst>
            <pc:docMk/>
            <pc:sldMk cId="3751995553" sldId="699"/>
            <ac:picMk id="5" creationId="{9EE6F063-AF0E-424B-A6EE-3B4DD3E1EC55}"/>
          </ac:picMkLst>
        </pc:picChg>
        <pc:picChg chg="del mod">
          <ac:chgData name="G 2" userId="8d203687cf76d0fd" providerId="LiveId" clId="{76E2985F-61D3-4F0E-8587-FEEB01D31A41}" dt="2019-03-18T20:22:18.851" v="8267" actId="478"/>
          <ac:picMkLst>
            <pc:docMk/>
            <pc:sldMk cId="3751995553" sldId="699"/>
            <ac:picMk id="9" creationId="{28F3A0F2-AD31-4B18-9BA0-1AC0F67F8CF6}"/>
          </ac:picMkLst>
        </pc:picChg>
      </pc:sldChg>
      <pc:sldChg chg="addSp delSp modSp add ord">
        <pc:chgData name="G 2" userId="8d203687cf76d0fd" providerId="LiveId" clId="{76E2985F-61D3-4F0E-8587-FEEB01D31A41}" dt="2019-03-18T23:32:55.114" v="12691"/>
        <pc:sldMkLst>
          <pc:docMk/>
          <pc:sldMk cId="1807499228" sldId="700"/>
        </pc:sldMkLst>
        <pc:spChg chg="add mod">
          <ac:chgData name="G 2" userId="8d203687cf76d0fd" providerId="LiveId" clId="{76E2985F-61D3-4F0E-8587-FEEB01D31A41}" dt="2019-03-18T22:00:32.995" v="9860" actId="1076"/>
          <ac:spMkLst>
            <pc:docMk/>
            <pc:sldMk cId="1807499228" sldId="700"/>
            <ac:spMk id="5" creationId="{BEB2C078-A61D-457D-9B09-C06440DA3F1B}"/>
          </ac:spMkLst>
        </pc:spChg>
        <pc:spChg chg="mod">
          <ac:chgData name="G 2" userId="8d203687cf76d0fd" providerId="LiveId" clId="{76E2985F-61D3-4F0E-8587-FEEB01D31A41}" dt="2019-03-18T23:32:55.114" v="12691"/>
          <ac:spMkLst>
            <pc:docMk/>
            <pc:sldMk cId="1807499228" sldId="700"/>
            <ac:spMk id="7" creationId="{E9FA7309-F1C6-4CBD-8CF9-4B7F9DDE73E1}"/>
          </ac:spMkLst>
        </pc:spChg>
        <pc:spChg chg="del">
          <ac:chgData name="G 2" userId="8d203687cf76d0fd" providerId="LiveId" clId="{76E2985F-61D3-4F0E-8587-FEEB01D31A41}" dt="2019-03-18T21:59:09.971" v="9843" actId="478"/>
          <ac:spMkLst>
            <pc:docMk/>
            <pc:sldMk cId="1807499228" sldId="700"/>
            <ac:spMk id="8" creationId="{56A4447F-7D87-4D48-A0BB-0F0A59C6D550}"/>
          </ac:spMkLst>
        </pc:spChg>
        <pc:spChg chg="mod">
          <ac:chgData name="G 2" userId="8d203687cf76d0fd" providerId="LiveId" clId="{76E2985F-61D3-4F0E-8587-FEEB01D31A41}" dt="2019-03-18T21:59:20.199" v="9850" actId="1076"/>
          <ac:spMkLst>
            <pc:docMk/>
            <pc:sldMk cId="1807499228" sldId="700"/>
            <ac:spMk id="15" creationId="{00000000-0000-0000-0000-000000000000}"/>
          </ac:spMkLst>
        </pc:spChg>
        <pc:picChg chg="add mod">
          <ac:chgData name="G 2" userId="8d203687cf76d0fd" providerId="LiveId" clId="{76E2985F-61D3-4F0E-8587-FEEB01D31A41}" dt="2019-03-18T22:00:30.645" v="9859" actId="14100"/>
          <ac:picMkLst>
            <pc:docMk/>
            <pc:sldMk cId="1807499228" sldId="700"/>
            <ac:picMk id="3" creationId="{DF849321-1062-4D3F-904F-1B5921BF3164}"/>
          </ac:picMkLst>
        </pc:picChg>
        <pc:picChg chg="add del mod">
          <ac:chgData name="G 2" userId="8d203687cf76d0fd" providerId="LiveId" clId="{76E2985F-61D3-4F0E-8587-FEEB01D31A41}" dt="2019-03-18T22:18:34.209" v="10275" actId="478"/>
          <ac:picMkLst>
            <pc:docMk/>
            <pc:sldMk cId="1807499228" sldId="700"/>
            <ac:picMk id="6" creationId="{26E8DD30-B588-4963-9F8D-D7D8331DBDC4}"/>
          </ac:picMkLst>
        </pc:picChg>
      </pc:sldChg>
      <pc:sldChg chg="addSp delSp modSp add ord modTransition">
        <pc:chgData name="G 2" userId="8d203687cf76d0fd" providerId="LiveId" clId="{76E2985F-61D3-4F0E-8587-FEEB01D31A41}" dt="2019-03-18T22:04:29.411" v="9935"/>
        <pc:sldMkLst>
          <pc:docMk/>
          <pc:sldMk cId="1767211852" sldId="701"/>
        </pc:sldMkLst>
        <pc:spChg chg="del">
          <ac:chgData name="G 2" userId="8d203687cf76d0fd" providerId="LiveId" clId="{76E2985F-61D3-4F0E-8587-FEEB01D31A41}" dt="2019-03-18T22:02:26.787" v="9884" actId="478"/>
          <ac:spMkLst>
            <pc:docMk/>
            <pc:sldMk cId="1767211852" sldId="701"/>
            <ac:spMk id="10" creationId="{69C08D8B-B7A0-4A24-B75E-1ABD1BC3668D}"/>
          </ac:spMkLst>
        </pc:spChg>
        <pc:spChg chg="add mod">
          <ac:chgData name="G 2" userId="8d203687cf76d0fd" providerId="LiveId" clId="{76E2985F-61D3-4F0E-8587-FEEB01D31A41}" dt="2019-03-18T22:04:26.838" v="9933" actId="1076"/>
          <ac:spMkLst>
            <pc:docMk/>
            <pc:sldMk cId="1767211852" sldId="701"/>
            <ac:spMk id="17" creationId="{7F9A328C-1594-42FC-AC01-532015309FA9}"/>
          </ac:spMkLst>
        </pc:spChg>
        <pc:picChg chg="mod">
          <ac:chgData name="G 2" userId="8d203687cf76d0fd" providerId="LiveId" clId="{76E2985F-61D3-4F0E-8587-FEEB01D31A41}" dt="2019-03-18T22:02:25.329" v="9883" actId="1076"/>
          <ac:picMkLst>
            <pc:docMk/>
            <pc:sldMk cId="1767211852" sldId="701"/>
            <ac:picMk id="13" creationId="{B2D1D02A-63A3-4909-B0FF-6D45FAEE2DDC}"/>
          </ac:picMkLst>
        </pc:picChg>
        <pc:picChg chg="add del">
          <ac:chgData name="G 2" userId="8d203687cf76d0fd" providerId="LiveId" clId="{76E2985F-61D3-4F0E-8587-FEEB01D31A41}" dt="2019-03-18T22:04:21.189" v="9931" actId="478"/>
          <ac:picMkLst>
            <pc:docMk/>
            <pc:sldMk cId="1767211852" sldId="701"/>
            <ac:picMk id="18" creationId="{0617BA53-A042-4295-AF02-CBEFC7A64C7F}"/>
          </ac:picMkLst>
        </pc:picChg>
      </pc:sldChg>
      <pc:sldChg chg="delSp modSp add ord">
        <pc:chgData name="G 2" userId="8d203687cf76d0fd" providerId="LiveId" clId="{76E2985F-61D3-4F0E-8587-FEEB01D31A41}" dt="2019-03-18T23:28:05.793" v="12607"/>
        <pc:sldMkLst>
          <pc:docMk/>
          <pc:sldMk cId="1779771687" sldId="702"/>
        </pc:sldMkLst>
        <pc:spChg chg="del mod">
          <ac:chgData name="G 2" userId="8d203687cf76d0fd" providerId="LiveId" clId="{76E2985F-61D3-4F0E-8587-FEEB01D31A41}" dt="2019-03-18T22:04:06.020" v="9920" actId="478"/>
          <ac:spMkLst>
            <pc:docMk/>
            <pc:sldMk cId="1779771687" sldId="702"/>
            <ac:spMk id="10" creationId="{69C08D8B-B7A0-4A24-B75E-1ABD1BC3668D}"/>
          </ac:spMkLst>
        </pc:spChg>
        <pc:spChg chg="del">
          <ac:chgData name="G 2" userId="8d203687cf76d0fd" providerId="LiveId" clId="{76E2985F-61D3-4F0E-8587-FEEB01D31A41}" dt="2019-03-18T22:04:06.020" v="9920" actId="478"/>
          <ac:spMkLst>
            <pc:docMk/>
            <pc:sldMk cId="1779771687" sldId="702"/>
            <ac:spMk id="16" creationId="{78FF9628-8A5F-4A0D-8B9A-FBEB3155F849}"/>
          </ac:spMkLst>
        </pc:spChg>
        <pc:picChg chg="del">
          <ac:chgData name="G 2" userId="8d203687cf76d0fd" providerId="LiveId" clId="{76E2985F-61D3-4F0E-8587-FEEB01D31A41}" dt="2019-03-18T22:04:07.143" v="9921" actId="478"/>
          <ac:picMkLst>
            <pc:docMk/>
            <pc:sldMk cId="1779771687" sldId="702"/>
            <ac:picMk id="6" creationId="{7F223BD7-580B-4A2B-83F6-CFD9AF657445}"/>
          </ac:picMkLst>
        </pc:picChg>
        <pc:picChg chg="del">
          <ac:chgData name="G 2" userId="8d203687cf76d0fd" providerId="LiveId" clId="{76E2985F-61D3-4F0E-8587-FEEB01D31A41}" dt="2019-03-18T22:04:06.020" v="9920" actId="478"/>
          <ac:picMkLst>
            <pc:docMk/>
            <pc:sldMk cId="1779771687" sldId="702"/>
            <ac:picMk id="14" creationId="{FEDC0046-DE00-4E33-9D0A-DC1ED385231D}"/>
          </ac:picMkLst>
        </pc:picChg>
        <pc:picChg chg="mod">
          <ac:chgData name="G 2" userId="8d203687cf76d0fd" providerId="LiveId" clId="{76E2985F-61D3-4F0E-8587-FEEB01D31A41}" dt="2019-03-18T22:04:20.896" v="9929" actId="1076"/>
          <ac:picMkLst>
            <pc:docMk/>
            <pc:sldMk cId="1779771687" sldId="702"/>
            <ac:picMk id="18" creationId="{0617BA53-A042-4295-AF02-CBEFC7A64C7F}"/>
          </ac:picMkLst>
        </pc:picChg>
      </pc:sldChg>
      <pc:sldChg chg="addSp modSp add del ord modTransition">
        <pc:chgData name="G 2" userId="8d203687cf76d0fd" providerId="LiveId" clId="{76E2985F-61D3-4F0E-8587-FEEB01D31A41}" dt="2019-03-18T23:39:51.284" v="12818" actId="2696"/>
        <pc:sldMkLst>
          <pc:docMk/>
          <pc:sldMk cId="951929209" sldId="703"/>
        </pc:sldMkLst>
        <pc:spChg chg="mod">
          <ac:chgData name="G 2" userId="8d203687cf76d0fd" providerId="LiveId" clId="{76E2985F-61D3-4F0E-8587-FEEB01D31A41}" dt="2019-03-18T23:34:26.704" v="12740" actId="5793"/>
          <ac:spMkLst>
            <pc:docMk/>
            <pc:sldMk cId="951929209" sldId="703"/>
            <ac:spMk id="8" creationId="{56A4447F-7D87-4D48-A0BB-0F0A59C6D550}"/>
          </ac:spMkLst>
        </pc:spChg>
        <pc:picChg chg="add mod">
          <ac:chgData name="G 2" userId="8d203687cf76d0fd" providerId="LiveId" clId="{76E2985F-61D3-4F0E-8587-FEEB01D31A41}" dt="2019-03-18T23:35:59.412" v="12747" actId="1076"/>
          <ac:picMkLst>
            <pc:docMk/>
            <pc:sldMk cId="951929209" sldId="703"/>
            <ac:picMk id="3" creationId="{F10F68C0-12DC-4520-8909-D22631B41893}"/>
          </ac:picMkLst>
        </pc:picChg>
        <pc:picChg chg="add mod modCrop">
          <ac:chgData name="G 2" userId="8d203687cf76d0fd" providerId="LiveId" clId="{76E2985F-61D3-4F0E-8587-FEEB01D31A41}" dt="2019-03-18T23:36:25.250" v="12759" actId="14100"/>
          <ac:picMkLst>
            <pc:docMk/>
            <pc:sldMk cId="951929209" sldId="703"/>
            <ac:picMk id="5" creationId="{DC5031CB-95A5-44FC-A7A4-EC902CC67961}"/>
          </ac:picMkLst>
        </pc:picChg>
        <pc:picChg chg="add mod modCrop">
          <ac:chgData name="G 2" userId="8d203687cf76d0fd" providerId="LiveId" clId="{76E2985F-61D3-4F0E-8587-FEEB01D31A41}" dt="2019-03-18T23:36:37.235" v="12763" actId="1076"/>
          <ac:picMkLst>
            <pc:docMk/>
            <pc:sldMk cId="951929209" sldId="703"/>
            <ac:picMk id="9" creationId="{D4DBBD75-4680-44FD-9337-47A5409AC3A1}"/>
          </ac:picMkLst>
        </pc:picChg>
      </pc:sldChg>
      <pc:sldChg chg="add del">
        <pc:chgData name="G 2" userId="8d203687cf76d0fd" providerId="LiveId" clId="{76E2985F-61D3-4F0E-8587-FEEB01D31A41}" dt="2019-03-18T22:06:38.507" v="9947"/>
        <pc:sldMkLst>
          <pc:docMk/>
          <pc:sldMk cId="1290981655" sldId="703"/>
        </pc:sldMkLst>
      </pc:sldChg>
      <pc:sldChg chg="addSp delSp modSp add ord">
        <pc:chgData name="G 2" userId="8d203687cf76d0fd" providerId="LiveId" clId="{76E2985F-61D3-4F0E-8587-FEEB01D31A41}" dt="2019-03-18T23:39:45.860" v="12816"/>
        <pc:sldMkLst>
          <pc:docMk/>
          <pc:sldMk cId="1808640732" sldId="704"/>
        </pc:sldMkLst>
        <pc:spChg chg="del">
          <ac:chgData name="G 2" userId="8d203687cf76d0fd" providerId="LiveId" clId="{76E2985F-61D3-4F0E-8587-FEEB01D31A41}" dt="2019-03-18T22:17:48.964" v="10270" actId="478"/>
          <ac:spMkLst>
            <pc:docMk/>
            <pc:sldMk cId="1808640732" sldId="704"/>
            <ac:spMk id="5" creationId="{BEB2C078-A61D-457D-9B09-C06440DA3F1B}"/>
          </ac:spMkLst>
        </pc:spChg>
        <pc:spChg chg="del">
          <ac:chgData name="G 2" userId="8d203687cf76d0fd" providerId="LiveId" clId="{76E2985F-61D3-4F0E-8587-FEEB01D31A41}" dt="2019-03-18T22:17:48.964" v="10270" actId="478"/>
          <ac:spMkLst>
            <pc:docMk/>
            <pc:sldMk cId="1808640732" sldId="704"/>
            <ac:spMk id="7" creationId="{E9FA7309-F1C6-4CBD-8CF9-4B7F9DDE73E1}"/>
          </ac:spMkLst>
        </pc:spChg>
        <pc:spChg chg="add mod">
          <ac:chgData name="G 2" userId="8d203687cf76d0fd" providerId="LiveId" clId="{76E2985F-61D3-4F0E-8587-FEEB01D31A41}" dt="2019-03-18T23:28:58.961" v="12612" actId="20578"/>
          <ac:spMkLst>
            <pc:docMk/>
            <pc:sldMk cId="1808640732" sldId="704"/>
            <ac:spMk id="10" creationId="{99470E70-05E0-4BF2-B99B-2C8815CA49B9}"/>
          </ac:spMkLst>
        </pc:spChg>
        <pc:picChg chg="del">
          <ac:chgData name="G 2" userId="8d203687cf76d0fd" providerId="LiveId" clId="{76E2985F-61D3-4F0E-8587-FEEB01D31A41}" dt="2019-03-18T22:17:48.964" v="10270" actId="478"/>
          <ac:picMkLst>
            <pc:docMk/>
            <pc:sldMk cId="1808640732" sldId="704"/>
            <ac:picMk id="3" creationId="{DF849321-1062-4D3F-904F-1B5921BF3164}"/>
          </ac:picMkLst>
        </pc:picChg>
        <pc:picChg chg="del">
          <ac:chgData name="G 2" userId="8d203687cf76d0fd" providerId="LiveId" clId="{76E2985F-61D3-4F0E-8587-FEEB01D31A41}" dt="2019-03-18T22:17:45.543" v="10269"/>
          <ac:picMkLst>
            <pc:docMk/>
            <pc:sldMk cId="1808640732" sldId="704"/>
            <ac:picMk id="6" creationId="{26E8DD30-B588-4963-9F8D-D7D8331DBDC4}"/>
          </ac:picMkLst>
        </pc:picChg>
        <pc:picChg chg="add mod">
          <ac:chgData name="G 2" userId="8d203687cf76d0fd" providerId="LiveId" clId="{76E2985F-61D3-4F0E-8587-FEEB01D31A41}" dt="2019-03-18T22:17:52.528" v="10273" actId="1076"/>
          <ac:picMkLst>
            <pc:docMk/>
            <pc:sldMk cId="1808640732" sldId="704"/>
            <ac:picMk id="9" creationId="{D44A60AC-77AD-42B9-8B05-6F2276719006}"/>
          </ac:picMkLst>
        </pc:picChg>
      </pc:sldChg>
      <pc:sldChg chg="modSp add">
        <pc:chgData name="G 2" userId="8d203687cf76d0fd" providerId="LiveId" clId="{76E2985F-61D3-4F0E-8587-FEEB01D31A41}" dt="2019-03-18T22:21:07.935" v="10279" actId="20577"/>
        <pc:sldMkLst>
          <pc:docMk/>
          <pc:sldMk cId="3900562519" sldId="705"/>
        </pc:sldMkLst>
        <pc:spChg chg="mod">
          <ac:chgData name="G 2" userId="8d203687cf76d0fd" providerId="LiveId" clId="{76E2985F-61D3-4F0E-8587-FEEB01D31A41}" dt="2019-03-18T22:21:07.935" v="10279" actId="20577"/>
          <ac:spMkLst>
            <pc:docMk/>
            <pc:sldMk cId="3900562519" sldId="705"/>
            <ac:spMk id="4" creationId="{FD08CAA5-5B67-45E3-99AB-556A364EA09F}"/>
          </ac:spMkLst>
        </pc:spChg>
      </pc:sldChg>
      <pc:sldChg chg="modSp add">
        <pc:chgData name="G 2" userId="8d203687cf76d0fd" providerId="LiveId" clId="{76E2985F-61D3-4F0E-8587-FEEB01D31A41}" dt="2019-03-18T23:19:15.306" v="12426" actId="20577"/>
        <pc:sldMkLst>
          <pc:docMk/>
          <pc:sldMk cId="782743420" sldId="706"/>
        </pc:sldMkLst>
        <pc:spChg chg="mod">
          <ac:chgData name="G 2" userId="8d203687cf76d0fd" providerId="LiveId" clId="{76E2985F-61D3-4F0E-8587-FEEB01D31A41}" dt="2019-03-18T22:54:04.352" v="11607"/>
          <ac:spMkLst>
            <pc:docMk/>
            <pc:sldMk cId="782743420" sldId="706"/>
            <ac:spMk id="4" creationId="{00000000-0000-0000-0000-000000000000}"/>
          </ac:spMkLst>
        </pc:spChg>
        <pc:spChg chg="mod">
          <ac:chgData name="G 2" userId="8d203687cf76d0fd" providerId="LiveId" clId="{76E2985F-61D3-4F0E-8587-FEEB01D31A41}" dt="2019-03-18T23:19:15.306" v="12426" actId="20577"/>
          <ac:spMkLst>
            <pc:docMk/>
            <pc:sldMk cId="782743420" sldId="706"/>
            <ac:spMk id="7" creationId="{E9FA7309-F1C6-4CBD-8CF9-4B7F9DDE73E1}"/>
          </ac:spMkLst>
        </pc:spChg>
        <pc:spChg chg="mod">
          <ac:chgData name="G 2" userId="8d203687cf76d0fd" providerId="LiveId" clId="{76E2985F-61D3-4F0E-8587-FEEB01D31A41}" dt="2019-03-18T23:17:11.448" v="12272" actId="20577"/>
          <ac:spMkLst>
            <pc:docMk/>
            <pc:sldMk cId="782743420" sldId="706"/>
            <ac:spMk id="8" creationId="{56A4447F-7D87-4D48-A0BB-0F0A59C6D550}"/>
          </ac:spMkLst>
        </pc:spChg>
      </pc:sldChg>
      <pc:sldChg chg="addSp delSp modSp add">
        <pc:chgData name="G 2" userId="8d203687cf76d0fd" providerId="LiveId" clId="{76E2985F-61D3-4F0E-8587-FEEB01D31A41}" dt="2019-03-18T23:05:31.481" v="11731"/>
        <pc:sldMkLst>
          <pc:docMk/>
          <pc:sldMk cId="3424585302" sldId="707"/>
        </pc:sldMkLst>
        <pc:spChg chg="mod">
          <ac:chgData name="G 2" userId="8d203687cf76d0fd" providerId="LiveId" clId="{76E2985F-61D3-4F0E-8587-FEEB01D31A41}" dt="2019-03-18T22:54:25.188" v="11612"/>
          <ac:spMkLst>
            <pc:docMk/>
            <pc:sldMk cId="3424585302" sldId="707"/>
            <ac:spMk id="4" creationId="{00000000-0000-0000-0000-000000000000}"/>
          </ac:spMkLst>
        </pc:spChg>
        <pc:spChg chg="add del">
          <ac:chgData name="G 2" userId="8d203687cf76d0fd" providerId="LiveId" clId="{76E2985F-61D3-4F0E-8587-FEEB01D31A41}" dt="2019-03-18T23:05:31.481" v="11731"/>
          <ac:spMkLst>
            <pc:docMk/>
            <pc:sldMk cId="3424585302" sldId="707"/>
            <ac:spMk id="7" creationId="{6D86E6FA-8EFF-4E43-A1BD-4B47DB63D7D1}"/>
          </ac:spMkLst>
        </pc:spChg>
        <pc:picChg chg="add mod ord">
          <ac:chgData name="G 2" userId="8d203687cf76d0fd" providerId="LiveId" clId="{76E2985F-61D3-4F0E-8587-FEEB01D31A41}" dt="2019-03-18T22:59:20.290" v="11624" actId="167"/>
          <ac:picMkLst>
            <pc:docMk/>
            <pc:sldMk cId="3424585302" sldId="707"/>
            <ac:picMk id="3" creationId="{B55184DE-9612-4B90-9CF1-88F386C6B66A}"/>
          </ac:picMkLst>
        </pc:picChg>
        <pc:picChg chg="add mod">
          <ac:chgData name="G 2" userId="8d203687cf76d0fd" providerId="LiveId" clId="{76E2985F-61D3-4F0E-8587-FEEB01D31A41}" dt="2019-03-18T22:59:05.051" v="11619" actId="1076"/>
          <ac:picMkLst>
            <pc:docMk/>
            <pc:sldMk cId="3424585302" sldId="707"/>
            <ac:picMk id="5" creationId="{6CD21AC7-DCB2-4D85-8626-15F99AD552EE}"/>
          </ac:picMkLst>
        </pc:picChg>
        <pc:picChg chg="add mod">
          <ac:chgData name="G 2" userId="8d203687cf76d0fd" providerId="LiveId" clId="{76E2985F-61D3-4F0E-8587-FEEB01D31A41}" dt="2019-03-18T22:59:12.205" v="11621" actId="1076"/>
          <ac:picMkLst>
            <pc:docMk/>
            <pc:sldMk cId="3424585302" sldId="707"/>
            <ac:picMk id="6" creationId="{12EA4115-994A-4C37-8034-4DC99B904B64}"/>
          </ac:picMkLst>
        </pc:picChg>
        <pc:picChg chg="del">
          <ac:chgData name="G 2" userId="8d203687cf76d0fd" providerId="LiveId" clId="{76E2985F-61D3-4F0E-8587-FEEB01D31A41}" dt="2019-03-18T22:54:16.913" v="11608" actId="478"/>
          <ac:picMkLst>
            <pc:docMk/>
            <pc:sldMk cId="3424585302" sldId="707"/>
            <ac:picMk id="9" creationId="{D44A60AC-77AD-42B9-8B05-6F2276719006}"/>
          </ac:picMkLst>
        </pc:picChg>
      </pc:sldChg>
      <pc:sldChg chg="addSp delSp modSp add">
        <pc:chgData name="G 2" userId="8d203687cf76d0fd" providerId="LiveId" clId="{76E2985F-61D3-4F0E-8587-FEEB01D31A41}" dt="2019-03-18T23:08:49.974" v="11861" actId="478"/>
        <pc:sldMkLst>
          <pc:docMk/>
          <pc:sldMk cId="22601379" sldId="708"/>
        </pc:sldMkLst>
        <pc:spChg chg="add mod">
          <ac:chgData name="G 2" userId="8d203687cf76d0fd" providerId="LiveId" clId="{76E2985F-61D3-4F0E-8587-FEEB01D31A41}" dt="2019-03-18T23:06:23.459" v="11828" actId="113"/>
          <ac:spMkLst>
            <pc:docMk/>
            <pc:sldMk cId="22601379" sldId="708"/>
            <ac:spMk id="8" creationId="{595FE82B-1E0D-4766-AA29-29CB2CC9C5DB}"/>
          </ac:spMkLst>
        </pc:spChg>
        <pc:spChg chg="add del mod">
          <ac:chgData name="G 2" userId="8d203687cf76d0fd" providerId="LiveId" clId="{76E2985F-61D3-4F0E-8587-FEEB01D31A41}" dt="2019-03-18T23:07:24.558" v="11835"/>
          <ac:spMkLst>
            <pc:docMk/>
            <pc:sldMk cId="22601379" sldId="708"/>
            <ac:spMk id="9" creationId="{2F304C54-A4E9-40F5-B768-D3E4FEF0C805}"/>
          </ac:spMkLst>
        </pc:spChg>
        <pc:spChg chg="add mod">
          <ac:chgData name="G 2" userId="8d203687cf76d0fd" providerId="LiveId" clId="{76E2985F-61D3-4F0E-8587-FEEB01D31A41}" dt="2019-03-18T23:08:21.556" v="11840" actId="1076"/>
          <ac:spMkLst>
            <pc:docMk/>
            <pc:sldMk cId="22601379" sldId="708"/>
            <ac:spMk id="11" creationId="{1E6BC7D5-C053-40D6-8787-0008704177E8}"/>
          </ac:spMkLst>
        </pc:spChg>
        <pc:spChg chg="add mod">
          <ac:chgData name="G 2" userId="8d203687cf76d0fd" providerId="LiveId" clId="{76E2985F-61D3-4F0E-8587-FEEB01D31A41}" dt="2019-03-18T23:08:37.006" v="11858" actId="1076"/>
          <ac:spMkLst>
            <pc:docMk/>
            <pc:sldMk cId="22601379" sldId="708"/>
            <ac:spMk id="13" creationId="{AF13F692-7766-4EE0-BE8B-63C7AC7E6183}"/>
          </ac:spMkLst>
        </pc:spChg>
        <pc:spChg chg="add del mod">
          <ac:chgData name="G 2" userId="8d203687cf76d0fd" providerId="LiveId" clId="{76E2985F-61D3-4F0E-8587-FEEB01D31A41}" dt="2019-03-18T23:08:49.974" v="11861" actId="478"/>
          <ac:spMkLst>
            <pc:docMk/>
            <pc:sldMk cId="22601379" sldId="708"/>
            <ac:spMk id="14" creationId="{39E17F94-4D3C-40B0-861C-D94CAA5D5782}"/>
          </ac:spMkLst>
        </pc:spChg>
        <pc:picChg chg="del">
          <ac:chgData name="G 2" userId="8d203687cf76d0fd" providerId="LiveId" clId="{76E2985F-61D3-4F0E-8587-FEEB01D31A41}" dt="2019-03-18T23:05:18.249" v="11720" actId="478"/>
          <ac:picMkLst>
            <pc:docMk/>
            <pc:sldMk cId="22601379" sldId="708"/>
            <ac:picMk id="3" creationId="{B55184DE-9612-4B90-9CF1-88F386C6B66A}"/>
          </ac:picMkLst>
        </pc:picChg>
        <pc:picChg chg="del">
          <ac:chgData name="G 2" userId="8d203687cf76d0fd" providerId="LiveId" clId="{76E2985F-61D3-4F0E-8587-FEEB01D31A41}" dt="2019-03-18T23:05:24.177" v="11727" actId="478"/>
          <ac:picMkLst>
            <pc:docMk/>
            <pc:sldMk cId="22601379" sldId="708"/>
            <ac:picMk id="5" creationId="{6CD21AC7-DCB2-4D85-8626-15F99AD552EE}"/>
          </ac:picMkLst>
        </pc:picChg>
        <pc:picChg chg="del mod">
          <ac:chgData name="G 2" userId="8d203687cf76d0fd" providerId="LiveId" clId="{76E2985F-61D3-4F0E-8587-FEEB01D31A41}" dt="2019-03-18T23:05:24.177" v="11727" actId="478"/>
          <ac:picMkLst>
            <pc:docMk/>
            <pc:sldMk cId="22601379" sldId="708"/>
            <ac:picMk id="6" creationId="{12EA4115-994A-4C37-8034-4DC99B904B64}"/>
          </ac:picMkLst>
        </pc:picChg>
        <pc:picChg chg="add mod">
          <ac:chgData name="G 2" userId="8d203687cf76d0fd" providerId="LiveId" clId="{76E2985F-61D3-4F0E-8587-FEEB01D31A41}" dt="2019-03-18T23:06:27.523" v="11829" actId="1076"/>
          <ac:picMkLst>
            <pc:docMk/>
            <pc:sldMk cId="22601379" sldId="708"/>
            <ac:picMk id="7" creationId="{E3177486-530D-47EB-A859-DB1AC971E427}"/>
          </ac:picMkLst>
        </pc:picChg>
        <pc:picChg chg="add mod">
          <ac:chgData name="G 2" userId="8d203687cf76d0fd" providerId="LiveId" clId="{76E2985F-61D3-4F0E-8587-FEEB01D31A41}" dt="2019-03-18T23:05:34.354" v="11734" actId="571"/>
          <ac:picMkLst>
            <pc:docMk/>
            <pc:sldMk cId="22601379" sldId="708"/>
            <ac:picMk id="10" creationId="{E9F0AC32-4679-45C5-914C-0746DB2DFB7E}"/>
          </ac:picMkLst>
        </pc:picChg>
      </pc:sldChg>
      <pc:sldChg chg="addSp delSp modSp add">
        <pc:chgData name="G 2" userId="8d203687cf76d0fd" providerId="LiveId" clId="{76E2985F-61D3-4F0E-8587-FEEB01D31A41}" dt="2019-03-19T00:21:56.435" v="15005" actId="1076"/>
        <pc:sldMkLst>
          <pc:docMk/>
          <pc:sldMk cId="3953533632" sldId="709"/>
        </pc:sldMkLst>
        <pc:spChg chg="add mod">
          <ac:chgData name="G 2" userId="8d203687cf76d0fd" providerId="LiveId" clId="{76E2985F-61D3-4F0E-8587-FEEB01D31A41}" dt="2019-03-19T00:21:56.435" v="15005" actId="1076"/>
          <ac:spMkLst>
            <pc:docMk/>
            <pc:sldMk cId="3953533632" sldId="709"/>
            <ac:spMk id="6" creationId="{69138EBB-1FB5-4BE0-B946-BBB42BCCD037}"/>
          </ac:spMkLst>
        </pc:spChg>
        <pc:spChg chg="del mod">
          <ac:chgData name="G 2" userId="8d203687cf76d0fd" providerId="LiveId" clId="{76E2985F-61D3-4F0E-8587-FEEB01D31A41}" dt="2019-03-18T23:39:58.896" v="12823" actId="478"/>
          <ac:spMkLst>
            <pc:docMk/>
            <pc:sldMk cId="3953533632" sldId="709"/>
            <ac:spMk id="8" creationId="{56A4447F-7D87-4D48-A0BB-0F0A59C6D550}"/>
          </ac:spMkLst>
        </pc:spChg>
        <pc:picChg chg="mod">
          <ac:chgData name="G 2" userId="8d203687cf76d0fd" providerId="LiveId" clId="{76E2985F-61D3-4F0E-8587-FEEB01D31A41}" dt="2019-03-18T23:40:04.106" v="12824" actId="14100"/>
          <ac:picMkLst>
            <pc:docMk/>
            <pc:sldMk cId="3953533632" sldId="709"/>
            <ac:picMk id="3" creationId="{F10F68C0-12DC-4520-8909-D22631B41893}"/>
          </ac:picMkLst>
        </pc:picChg>
        <pc:picChg chg="add mod">
          <ac:chgData name="G 2" userId="8d203687cf76d0fd" providerId="LiveId" clId="{76E2985F-61D3-4F0E-8587-FEEB01D31A41}" dt="2019-03-19T00:21:56.435" v="15005" actId="1076"/>
          <ac:picMkLst>
            <pc:docMk/>
            <pc:sldMk cId="3953533632" sldId="709"/>
            <ac:picMk id="5" creationId="{22B2E892-C9C9-4846-B012-5DD1A6525322}"/>
          </ac:picMkLst>
        </pc:picChg>
      </pc:sldChg>
      <pc:sldChg chg="addSp delSp modSp add ord modTransition">
        <pc:chgData name="G 2" userId="8d203687cf76d0fd" providerId="LiveId" clId="{76E2985F-61D3-4F0E-8587-FEEB01D31A41}" dt="2019-03-18T23:38:51.986" v="12815" actId="113"/>
        <pc:sldMkLst>
          <pc:docMk/>
          <pc:sldMk cId="2255977217" sldId="710"/>
        </pc:sldMkLst>
        <pc:spChg chg="add mod">
          <ac:chgData name="G 2" userId="8d203687cf76d0fd" providerId="LiveId" clId="{76E2985F-61D3-4F0E-8587-FEEB01D31A41}" dt="2019-03-18T23:38:51.986" v="12815" actId="113"/>
          <ac:spMkLst>
            <pc:docMk/>
            <pc:sldMk cId="2255977217" sldId="710"/>
            <ac:spMk id="6" creationId="{D8B70B4F-3036-4DF5-9F00-A5B341A72FF7}"/>
          </ac:spMkLst>
        </pc:spChg>
        <pc:spChg chg="mod">
          <ac:chgData name="G 2" userId="8d203687cf76d0fd" providerId="LiveId" clId="{76E2985F-61D3-4F0E-8587-FEEB01D31A41}" dt="2019-03-18T23:38:05.538" v="12789"/>
          <ac:spMkLst>
            <pc:docMk/>
            <pc:sldMk cId="2255977217" sldId="710"/>
            <ac:spMk id="8" creationId="{56A4447F-7D87-4D48-A0BB-0F0A59C6D550}"/>
          </ac:spMkLst>
        </pc:spChg>
        <pc:picChg chg="del">
          <ac:chgData name="G 2" userId="8d203687cf76d0fd" providerId="LiveId" clId="{76E2985F-61D3-4F0E-8587-FEEB01D31A41}" dt="2019-03-18T23:37:01.351" v="12776" actId="478"/>
          <ac:picMkLst>
            <pc:docMk/>
            <pc:sldMk cId="2255977217" sldId="710"/>
            <ac:picMk id="3" creationId="{F10F68C0-12DC-4520-8909-D22631B41893}"/>
          </ac:picMkLst>
        </pc:picChg>
        <pc:picChg chg="mod">
          <ac:chgData name="G 2" userId="8d203687cf76d0fd" providerId="LiveId" clId="{76E2985F-61D3-4F0E-8587-FEEB01D31A41}" dt="2019-03-18T23:38:40.079" v="12812" actId="1076"/>
          <ac:picMkLst>
            <pc:docMk/>
            <pc:sldMk cId="2255977217" sldId="710"/>
            <ac:picMk id="5" creationId="{DC5031CB-95A5-44FC-A7A4-EC902CC67961}"/>
          </ac:picMkLst>
        </pc:picChg>
        <pc:picChg chg="mod modCrop">
          <ac:chgData name="G 2" userId="8d203687cf76d0fd" providerId="LiveId" clId="{76E2985F-61D3-4F0E-8587-FEEB01D31A41}" dt="2019-03-18T23:38:36.510" v="12809" actId="14100"/>
          <ac:picMkLst>
            <pc:docMk/>
            <pc:sldMk cId="2255977217" sldId="710"/>
            <ac:picMk id="9" creationId="{D4DBBD75-4680-44FD-9337-47A5409AC3A1}"/>
          </ac:picMkLst>
        </pc:picChg>
        <pc:picChg chg="add mod ord modCrop">
          <ac:chgData name="G 2" userId="8d203687cf76d0fd" providerId="LiveId" clId="{76E2985F-61D3-4F0E-8587-FEEB01D31A41}" dt="2019-03-18T23:38:37.420" v="12810" actId="1076"/>
          <ac:picMkLst>
            <pc:docMk/>
            <pc:sldMk cId="2255977217" sldId="710"/>
            <ac:picMk id="10" creationId="{CEE23E31-A252-468B-88C3-E8B503B4326A}"/>
          </ac:picMkLst>
        </pc:picChg>
      </pc:sldChg>
      <pc:sldChg chg="modSp add">
        <pc:chgData name="G 2" userId="8d203687cf76d0fd" providerId="LiveId" clId="{76E2985F-61D3-4F0E-8587-FEEB01D31A41}" dt="2019-03-19T00:09:14.635" v="14996"/>
        <pc:sldMkLst>
          <pc:docMk/>
          <pc:sldMk cId="875145578" sldId="711"/>
        </pc:sldMkLst>
        <pc:spChg chg="mod">
          <ac:chgData name="G 2" userId="8d203687cf76d0fd" providerId="LiveId" clId="{76E2985F-61D3-4F0E-8587-FEEB01D31A41}" dt="2019-03-18T23:52:44.107" v="13333"/>
          <ac:spMkLst>
            <pc:docMk/>
            <pc:sldMk cId="875145578" sldId="711"/>
            <ac:spMk id="4" creationId="{00000000-0000-0000-0000-000000000000}"/>
          </ac:spMkLst>
        </pc:spChg>
        <pc:spChg chg="mod">
          <ac:chgData name="G 2" userId="8d203687cf76d0fd" providerId="LiveId" clId="{76E2985F-61D3-4F0E-8587-FEEB01D31A41}" dt="2019-03-19T00:01:56.691" v="14044"/>
          <ac:spMkLst>
            <pc:docMk/>
            <pc:sldMk cId="875145578" sldId="711"/>
            <ac:spMk id="7" creationId="{E9FA7309-F1C6-4CBD-8CF9-4B7F9DDE73E1}"/>
          </ac:spMkLst>
        </pc:spChg>
        <pc:spChg chg="mod">
          <ac:chgData name="G 2" userId="8d203687cf76d0fd" providerId="LiveId" clId="{76E2985F-61D3-4F0E-8587-FEEB01D31A41}" dt="2019-03-19T00:09:14.635" v="14996"/>
          <ac:spMkLst>
            <pc:docMk/>
            <pc:sldMk cId="875145578" sldId="711"/>
            <ac:spMk id="8" creationId="{56A4447F-7D87-4D48-A0BB-0F0A59C6D550}"/>
          </ac:spMkLst>
        </pc:spChg>
      </pc:sldChg>
      <pc:sldChg chg="modSp add">
        <pc:chgData name="G 2" userId="8d203687cf76d0fd" providerId="LiveId" clId="{76E2985F-61D3-4F0E-8587-FEEB01D31A41}" dt="2019-03-19T00:09:47.838" v="14998"/>
        <pc:sldMkLst>
          <pc:docMk/>
          <pc:sldMk cId="553268900" sldId="712"/>
        </pc:sldMkLst>
        <pc:spChg chg="mod">
          <ac:chgData name="G 2" userId="8d203687cf76d0fd" providerId="LiveId" clId="{76E2985F-61D3-4F0E-8587-FEEB01D31A41}" dt="2019-03-19T00:09:47.838" v="14998"/>
          <ac:spMkLst>
            <pc:docMk/>
            <pc:sldMk cId="553268900" sldId="712"/>
            <ac:spMk id="4" creationId="{FD08CAA5-5B67-45E3-99AB-556A364EA09F}"/>
          </ac:spMkLst>
        </pc:spChg>
      </pc:sldChg>
      <pc:sldChg chg="addSp delSp modSp add">
        <pc:chgData name="G 2" userId="8d203687cf76d0fd" providerId="LiveId" clId="{76E2985F-61D3-4F0E-8587-FEEB01D31A41}" dt="2019-03-19T01:13:46.087" v="16243"/>
        <pc:sldMkLst>
          <pc:docMk/>
          <pc:sldMk cId="1816244664" sldId="713"/>
        </pc:sldMkLst>
        <pc:spChg chg="add del">
          <ac:chgData name="G 2" userId="8d203687cf76d0fd" providerId="LiveId" clId="{76E2985F-61D3-4F0E-8587-FEEB01D31A41}" dt="2019-03-19T00:53:05.385" v="15248"/>
          <ac:spMkLst>
            <pc:docMk/>
            <pc:sldMk cId="1816244664" sldId="713"/>
            <ac:spMk id="3" creationId="{89306292-5979-4B25-B9CE-93C06C2B705A}"/>
          </ac:spMkLst>
        </pc:spChg>
        <pc:spChg chg="mod">
          <ac:chgData name="G 2" userId="8d203687cf76d0fd" providerId="LiveId" clId="{76E2985F-61D3-4F0E-8587-FEEB01D31A41}" dt="2019-03-19T00:10:40.922" v="15000"/>
          <ac:spMkLst>
            <pc:docMk/>
            <pc:sldMk cId="1816244664" sldId="713"/>
            <ac:spMk id="4" creationId="{00000000-0000-0000-0000-000000000000}"/>
          </ac:spMkLst>
        </pc:spChg>
        <pc:spChg chg="mod">
          <ac:chgData name="G 2" userId="8d203687cf76d0fd" providerId="LiveId" clId="{76E2985F-61D3-4F0E-8587-FEEB01D31A41}" dt="2019-03-19T01:13:46.087" v="16243"/>
          <ac:spMkLst>
            <pc:docMk/>
            <pc:sldMk cId="1816244664" sldId="713"/>
            <ac:spMk id="7" creationId="{E9FA7309-F1C6-4CBD-8CF9-4B7F9DDE73E1}"/>
          </ac:spMkLst>
        </pc:spChg>
        <pc:spChg chg="mod">
          <ac:chgData name="G 2" userId="8d203687cf76d0fd" providerId="LiveId" clId="{76E2985F-61D3-4F0E-8587-FEEB01D31A41}" dt="2019-03-19T01:13:30.121" v="16161"/>
          <ac:spMkLst>
            <pc:docMk/>
            <pc:sldMk cId="1816244664" sldId="713"/>
            <ac:spMk id="8" creationId="{56A4447F-7D87-4D48-A0BB-0F0A59C6D550}"/>
          </ac:spMkLst>
        </pc:spChg>
        <pc:picChg chg="add del">
          <ac:chgData name="G 2" userId="8d203687cf76d0fd" providerId="LiveId" clId="{76E2985F-61D3-4F0E-8587-FEEB01D31A41}" dt="2019-03-19T00:57:34.274" v="15339" actId="478"/>
          <ac:picMkLst>
            <pc:docMk/>
            <pc:sldMk cId="1816244664" sldId="713"/>
            <ac:picMk id="5" creationId="{B28518B1-C47A-4B6C-AE52-442A455EE5B8}"/>
          </ac:picMkLst>
        </pc:picChg>
      </pc:sldChg>
      <pc:sldChg chg="addSp delSp modSp add">
        <pc:chgData name="G 2" userId="8d203687cf76d0fd" providerId="LiveId" clId="{76E2985F-61D3-4F0E-8587-FEEB01D31A41}" dt="2019-03-19T00:57:56.404" v="15354" actId="1076"/>
        <pc:sldMkLst>
          <pc:docMk/>
          <pc:sldMk cId="719560211" sldId="714"/>
        </pc:sldMkLst>
        <pc:spChg chg="add mod">
          <ac:chgData name="G 2" userId="8d203687cf76d0fd" providerId="LiveId" clId="{76E2985F-61D3-4F0E-8587-FEEB01D31A41}" dt="2019-03-19T00:57:56.404" v="15354" actId="1076"/>
          <ac:spMkLst>
            <pc:docMk/>
            <pc:sldMk cId="719560211" sldId="714"/>
            <ac:spMk id="3" creationId="{8260B0C5-7C3A-48EB-85D7-9C0301ACC81D}"/>
          </ac:spMkLst>
        </pc:spChg>
        <pc:spChg chg="del">
          <ac:chgData name="G 2" userId="8d203687cf76d0fd" providerId="LiveId" clId="{76E2985F-61D3-4F0E-8587-FEEB01D31A41}" dt="2019-03-19T00:57:37.643" v="15341" actId="478"/>
          <ac:spMkLst>
            <pc:docMk/>
            <pc:sldMk cId="719560211" sldId="714"/>
            <ac:spMk id="7" creationId="{E9FA7309-F1C6-4CBD-8CF9-4B7F9DDE73E1}"/>
          </ac:spMkLst>
        </pc:spChg>
        <pc:spChg chg="del">
          <ac:chgData name="G 2" userId="8d203687cf76d0fd" providerId="LiveId" clId="{76E2985F-61D3-4F0E-8587-FEEB01D31A41}" dt="2019-03-19T00:57:37.643" v="15341" actId="478"/>
          <ac:spMkLst>
            <pc:docMk/>
            <pc:sldMk cId="719560211" sldId="714"/>
            <ac:spMk id="8" creationId="{56A4447F-7D87-4D48-A0BB-0F0A59C6D550}"/>
          </ac:spMkLst>
        </pc:spChg>
        <pc:picChg chg="mod">
          <ac:chgData name="G 2" userId="8d203687cf76d0fd" providerId="LiveId" clId="{76E2985F-61D3-4F0E-8587-FEEB01D31A41}" dt="2019-03-19T00:57:50.105" v="15346" actId="1076"/>
          <ac:picMkLst>
            <pc:docMk/>
            <pc:sldMk cId="719560211" sldId="714"/>
            <ac:picMk id="5" creationId="{B28518B1-C47A-4B6C-AE52-442A455EE5B8}"/>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16CA9A1-49A5-4813-BE73-64411D697E83}" type="datetimeFigureOut">
              <a:rPr kumimoji="1" lang="ja-JP" altLang="en-US" smtClean="0"/>
              <a:t>2020/4/17</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A2E35D2-4F1F-4BDF-88EC-2B2C6B449510}" type="slidenum">
              <a:rPr kumimoji="1" lang="ja-JP" altLang="en-US" smtClean="0"/>
              <a:t>‹#›</a:t>
            </a:fld>
            <a:endParaRPr kumimoji="1" lang="ja-JP" altLang="en-US"/>
          </a:p>
        </p:txBody>
      </p:sp>
    </p:spTree>
    <p:extLst>
      <p:ext uri="{BB962C8B-B14F-4D97-AF65-F5344CB8AC3E}">
        <p14:creationId xmlns:p14="http://schemas.microsoft.com/office/powerpoint/2010/main" val="205014988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B218005-AB2E-4230-9CBF-EC876F8C3946}" type="datetimeFigureOut">
              <a:rPr kumimoji="1" lang="ja-JP" altLang="en-US" smtClean="0"/>
              <a:t>2020/4/17</a:t>
            </a:fld>
            <a:endParaRPr kumimoji="1" lang="ja-JP" altLang="en-US"/>
          </a:p>
        </p:txBody>
      </p:sp>
      <p:sp>
        <p:nvSpPr>
          <p:cNvPr id="4" name="スライド イメージ プレースホルダー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F6E3972-898B-454C-95F2-E930BA80A49A}" type="slidenum">
              <a:rPr kumimoji="1" lang="ja-JP" altLang="en-US" smtClean="0"/>
              <a:t>‹#›</a:t>
            </a:fld>
            <a:endParaRPr kumimoji="1" lang="ja-JP" altLang="en-US"/>
          </a:p>
        </p:txBody>
      </p:sp>
    </p:spTree>
    <p:extLst>
      <p:ext uri="{BB962C8B-B14F-4D97-AF65-F5344CB8AC3E}">
        <p14:creationId xmlns:p14="http://schemas.microsoft.com/office/powerpoint/2010/main" val="216073034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タイトル">
    <p:spTree>
      <p:nvGrpSpPr>
        <p:cNvPr id="1" name=""/>
        <p:cNvGrpSpPr/>
        <p:nvPr/>
      </p:nvGrpSpPr>
      <p:grpSpPr>
        <a:xfrm>
          <a:off x="0" y="0"/>
          <a:ext cx="0" cy="0"/>
          <a:chOff x="0" y="0"/>
          <a:chExt cx="0" cy="0"/>
        </a:xfrm>
      </p:grpSpPr>
      <p:sp>
        <p:nvSpPr>
          <p:cNvPr id="2" name="タイトル 1"/>
          <p:cNvSpPr>
            <a:spLocks noGrp="1"/>
          </p:cNvSpPr>
          <p:nvPr>
            <p:ph type="ctrTitle"/>
          </p:nvPr>
        </p:nvSpPr>
        <p:spPr>
          <a:xfrm>
            <a:off x="1000369" y="3036909"/>
            <a:ext cx="10191262" cy="784189"/>
          </a:xfrm>
        </p:spPr>
        <p:txBody>
          <a:bodyPr wrap="square">
            <a:spAutoFit/>
          </a:bodyPr>
          <a:lstStyle>
            <a:lvl1pPr algn="ctr">
              <a:lnSpc>
                <a:spcPct val="120000"/>
              </a:lnSpc>
              <a:defRPr sz="4431" b="1"/>
            </a:lvl1pPr>
          </a:lstStyle>
          <a:p>
            <a:endParaRPr kumimoji="1" lang="ja-JP" altLang="en-US" dirty="0"/>
          </a:p>
        </p:txBody>
      </p:sp>
      <p:sp>
        <p:nvSpPr>
          <p:cNvPr id="8" name="フッター プレースホルダー 3"/>
          <p:cNvSpPr>
            <a:spLocks noGrp="1"/>
          </p:cNvSpPr>
          <p:nvPr>
            <p:ph type="ftr" sz="quarter" idx="3"/>
          </p:nvPr>
        </p:nvSpPr>
        <p:spPr>
          <a:xfrm>
            <a:off x="113797" y="6561808"/>
            <a:ext cx="778272" cy="228870"/>
          </a:xfrm>
          <a:prstGeom prst="rect">
            <a:avLst/>
          </a:prstGeom>
          <a:solidFill>
            <a:schemeClr val="bg1"/>
          </a:solidFill>
          <a:ln>
            <a:noFill/>
          </a:ln>
        </p:spPr>
        <p:txBody>
          <a:bodyPr wrap="square" lIns="0" tIns="36000" rIns="0" bIns="18000" anchor="ctr" anchorCtr="0">
            <a:spAutoFit/>
          </a:bodyPr>
          <a:lstStyle>
            <a:lvl1pPr algn="ctr">
              <a:lnSpc>
                <a:spcPct val="120000"/>
              </a:lnSpc>
              <a:defRPr sz="985">
                <a:solidFill>
                  <a:schemeClr val="tx1"/>
                </a:solidFill>
                <a:latin typeface="+mn-ea"/>
                <a:ea typeface="+mn-ea"/>
                <a:cs typeface="メイリオ" pitchFamily="50" charset="-128"/>
              </a:defRPr>
            </a:lvl1pPr>
          </a:lstStyle>
          <a:p>
            <a:r>
              <a:rPr lang="en-US" altLang="ja-JP"/>
              <a:t>#J18031</a:t>
            </a:r>
            <a:endParaRPr lang="ja-JP" altLang="en-US" dirty="0"/>
          </a:p>
        </p:txBody>
      </p:sp>
      <p:sp>
        <p:nvSpPr>
          <p:cNvPr id="4"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chemeClr val="tx1"/>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Tree>
    <p:extLst>
      <p:ext uri="{BB962C8B-B14F-4D97-AF65-F5344CB8AC3E}">
        <p14:creationId xmlns:p14="http://schemas.microsoft.com/office/powerpoint/2010/main" val="2634353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ガイド位置">
    <p:spTree>
      <p:nvGrpSpPr>
        <p:cNvPr id="1" name=""/>
        <p:cNvGrpSpPr/>
        <p:nvPr/>
      </p:nvGrpSpPr>
      <p:grpSpPr>
        <a:xfrm>
          <a:off x="0" y="0"/>
          <a:ext cx="0" cy="0"/>
          <a:chOff x="0" y="0"/>
          <a:chExt cx="0" cy="0"/>
        </a:xfrm>
      </p:grpSpPr>
      <p:cxnSp>
        <p:nvCxnSpPr>
          <p:cNvPr id="27" name="直線コネクタ 26"/>
          <p:cNvCxnSpPr/>
          <p:nvPr userDrawn="1"/>
        </p:nvCxnSpPr>
        <p:spPr>
          <a:xfrm flipV="1">
            <a:off x="1000369" y="0"/>
            <a:ext cx="0" cy="6858000"/>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8" name="直線コネクタ 27"/>
          <p:cNvCxnSpPr/>
          <p:nvPr userDrawn="1"/>
        </p:nvCxnSpPr>
        <p:spPr>
          <a:xfrm flipV="1">
            <a:off x="6096000" y="0"/>
            <a:ext cx="0" cy="6858000"/>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9" name="直線コネクタ 28"/>
          <p:cNvCxnSpPr/>
          <p:nvPr userDrawn="1"/>
        </p:nvCxnSpPr>
        <p:spPr>
          <a:xfrm flipV="1">
            <a:off x="4191001" y="-1"/>
            <a:ext cx="0" cy="6858000"/>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0" name="直線コネクタ 29"/>
          <p:cNvCxnSpPr/>
          <p:nvPr userDrawn="1"/>
        </p:nvCxnSpPr>
        <p:spPr>
          <a:xfrm flipV="1">
            <a:off x="7989278" y="0"/>
            <a:ext cx="0" cy="6858000"/>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1" name="直線コネクタ 30"/>
          <p:cNvCxnSpPr/>
          <p:nvPr userDrawn="1"/>
        </p:nvCxnSpPr>
        <p:spPr>
          <a:xfrm flipV="1">
            <a:off x="11191631" y="0"/>
            <a:ext cx="0" cy="6858000"/>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2" name="直線コネクタ 31"/>
          <p:cNvCxnSpPr/>
          <p:nvPr userDrawn="1"/>
        </p:nvCxnSpPr>
        <p:spPr>
          <a:xfrm flipH="1">
            <a:off x="0" y="656696"/>
            <a:ext cx="12192000" cy="1"/>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3" name="直線コネクタ 32"/>
          <p:cNvCxnSpPr/>
          <p:nvPr userDrawn="1"/>
        </p:nvCxnSpPr>
        <p:spPr>
          <a:xfrm flipH="1">
            <a:off x="0" y="1881191"/>
            <a:ext cx="12192000" cy="1"/>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4" name="直線コネクタ 33"/>
          <p:cNvCxnSpPr/>
          <p:nvPr userDrawn="1"/>
        </p:nvCxnSpPr>
        <p:spPr>
          <a:xfrm flipH="1">
            <a:off x="0" y="3429003"/>
            <a:ext cx="12192000" cy="1"/>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5" name="直線コネクタ 34"/>
          <p:cNvCxnSpPr/>
          <p:nvPr userDrawn="1"/>
        </p:nvCxnSpPr>
        <p:spPr>
          <a:xfrm flipH="1">
            <a:off x="-16134" y="4976817"/>
            <a:ext cx="12192000" cy="1"/>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36" name="直線コネクタ 35"/>
          <p:cNvCxnSpPr/>
          <p:nvPr userDrawn="1"/>
        </p:nvCxnSpPr>
        <p:spPr>
          <a:xfrm flipH="1">
            <a:off x="0" y="6201313"/>
            <a:ext cx="12192000" cy="1"/>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37" name="AutoShape 33"/>
          <p:cNvSpPr>
            <a:spLocks noChangeArrowheads="1"/>
          </p:cNvSpPr>
          <p:nvPr userDrawn="1"/>
        </p:nvSpPr>
        <p:spPr bwMode="gray">
          <a:xfrm>
            <a:off x="6140236" y="3248985"/>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メイリオ" pitchFamily="50" charset="-128"/>
              </a:rPr>
              <a:t>0cm</a:t>
            </a:r>
          </a:p>
        </p:txBody>
      </p:sp>
      <p:sp>
        <p:nvSpPr>
          <p:cNvPr id="38" name="AutoShape 33"/>
          <p:cNvSpPr>
            <a:spLocks noChangeArrowheads="1"/>
          </p:cNvSpPr>
          <p:nvPr userDrawn="1"/>
        </p:nvSpPr>
        <p:spPr bwMode="gray">
          <a:xfrm>
            <a:off x="6140313" y="1715281"/>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4.30cm</a:t>
            </a:r>
          </a:p>
        </p:txBody>
      </p:sp>
      <p:sp>
        <p:nvSpPr>
          <p:cNvPr id="39" name="AutoShape 33"/>
          <p:cNvSpPr>
            <a:spLocks noChangeArrowheads="1"/>
          </p:cNvSpPr>
          <p:nvPr userDrawn="1"/>
        </p:nvSpPr>
        <p:spPr bwMode="gray">
          <a:xfrm>
            <a:off x="291047" y="3563943"/>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11.50cm</a:t>
            </a:r>
          </a:p>
        </p:txBody>
      </p:sp>
      <p:sp>
        <p:nvSpPr>
          <p:cNvPr id="40" name="AutoShape 33"/>
          <p:cNvSpPr>
            <a:spLocks noChangeArrowheads="1"/>
          </p:cNvSpPr>
          <p:nvPr userDrawn="1"/>
        </p:nvSpPr>
        <p:spPr bwMode="gray">
          <a:xfrm>
            <a:off x="6140313" y="6021293"/>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7.70cm</a:t>
            </a:r>
          </a:p>
        </p:txBody>
      </p:sp>
      <p:sp>
        <p:nvSpPr>
          <p:cNvPr id="41" name="AutoShape 33"/>
          <p:cNvSpPr>
            <a:spLocks noChangeArrowheads="1"/>
          </p:cNvSpPr>
          <p:nvPr userDrawn="1"/>
        </p:nvSpPr>
        <p:spPr bwMode="gray">
          <a:xfrm>
            <a:off x="6140313" y="468896"/>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7.70cm</a:t>
            </a:r>
          </a:p>
        </p:txBody>
      </p:sp>
      <p:sp>
        <p:nvSpPr>
          <p:cNvPr id="42" name="AutoShape 33"/>
          <p:cNvSpPr>
            <a:spLocks noChangeArrowheads="1"/>
          </p:cNvSpPr>
          <p:nvPr userDrawn="1"/>
        </p:nvSpPr>
        <p:spPr bwMode="gray">
          <a:xfrm>
            <a:off x="3481556" y="3573020"/>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4.30cm</a:t>
            </a:r>
          </a:p>
        </p:txBody>
      </p:sp>
      <p:sp>
        <p:nvSpPr>
          <p:cNvPr id="43" name="AutoShape 33"/>
          <p:cNvSpPr>
            <a:spLocks noChangeArrowheads="1"/>
          </p:cNvSpPr>
          <p:nvPr userDrawn="1"/>
        </p:nvSpPr>
        <p:spPr bwMode="gray">
          <a:xfrm>
            <a:off x="5386998" y="3565237"/>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0cm</a:t>
            </a:r>
          </a:p>
        </p:txBody>
      </p:sp>
      <p:sp>
        <p:nvSpPr>
          <p:cNvPr id="44" name="AutoShape 33"/>
          <p:cNvSpPr>
            <a:spLocks noChangeArrowheads="1"/>
          </p:cNvSpPr>
          <p:nvPr userDrawn="1"/>
        </p:nvSpPr>
        <p:spPr bwMode="gray">
          <a:xfrm>
            <a:off x="7292441" y="3565237"/>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4.30cm</a:t>
            </a:r>
          </a:p>
        </p:txBody>
      </p:sp>
      <p:sp>
        <p:nvSpPr>
          <p:cNvPr id="45" name="AutoShape 33"/>
          <p:cNvSpPr>
            <a:spLocks noChangeArrowheads="1"/>
          </p:cNvSpPr>
          <p:nvPr userDrawn="1"/>
        </p:nvSpPr>
        <p:spPr bwMode="gray">
          <a:xfrm>
            <a:off x="10482949" y="3565237"/>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11.50cm</a:t>
            </a:r>
          </a:p>
        </p:txBody>
      </p:sp>
      <p:sp>
        <p:nvSpPr>
          <p:cNvPr id="46" name="AutoShape 33"/>
          <p:cNvSpPr>
            <a:spLocks noChangeArrowheads="1"/>
          </p:cNvSpPr>
          <p:nvPr userDrawn="1"/>
        </p:nvSpPr>
        <p:spPr bwMode="gray">
          <a:xfrm>
            <a:off x="6140313" y="4825380"/>
            <a:ext cx="1418080" cy="393234"/>
          </a:xfrm>
          <a:prstGeom prst="roundRect">
            <a:avLst>
              <a:gd name="adj" fmla="val 0"/>
            </a:avLst>
          </a:prstGeom>
          <a:solidFill>
            <a:srgbClr val="FFFFFF"/>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44308" rIns="0" bIns="0">
            <a:spAutoFit/>
          </a:bodyPr>
          <a:lstStyle/>
          <a:p>
            <a:pPr algn="ctr">
              <a:lnSpc>
                <a:spcPct val="120000"/>
              </a:lnSpc>
            </a:pPr>
            <a:r>
              <a:rPr lang="en-US" altLang="ja-JP" sz="1969" dirty="0">
                <a:solidFill>
                  <a:schemeClr val="tx2"/>
                </a:solidFill>
                <a:latin typeface="+mn-ea"/>
                <a:ea typeface="+mn-ea"/>
              </a:rPr>
              <a:t>4.30cm</a:t>
            </a:r>
          </a:p>
        </p:txBody>
      </p:sp>
      <p:sp>
        <p:nvSpPr>
          <p:cNvPr id="48" name="タイトル 1"/>
          <p:cNvSpPr>
            <a:spLocks noGrp="1"/>
          </p:cNvSpPr>
          <p:nvPr>
            <p:ph type="title"/>
          </p:nvPr>
        </p:nvSpPr>
        <p:spPr bwMode="gray">
          <a:xfrm>
            <a:off x="335360" y="152636"/>
            <a:ext cx="11521280" cy="396044"/>
          </a:xfrm>
        </p:spPr>
        <p:txBody>
          <a:bodyPr/>
          <a:lstStyle>
            <a:lvl1pPr>
              <a:defRPr>
                <a:solidFill>
                  <a:schemeClr val="tx1"/>
                </a:solidFill>
              </a:defRPr>
            </a:lvl1pPr>
          </a:lstStyle>
          <a:p>
            <a:r>
              <a:rPr kumimoji="1" lang="ja-JP" altLang="en-US" dirty="0"/>
              <a:t>マスター タイトルの書式設定</a:t>
            </a:r>
          </a:p>
        </p:txBody>
      </p:sp>
      <p:sp>
        <p:nvSpPr>
          <p:cNvPr id="49"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rgbClr val="4D4D4D"/>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
        <p:nvSpPr>
          <p:cNvPr id="26" name="フッター プレースホルダー 2"/>
          <p:cNvSpPr>
            <a:spLocks noGrp="1"/>
          </p:cNvSpPr>
          <p:nvPr>
            <p:ph type="ftr" sz="quarter" idx="3"/>
          </p:nvPr>
        </p:nvSpPr>
        <p:spPr>
          <a:xfrm>
            <a:off x="113797" y="6575112"/>
            <a:ext cx="778272" cy="202260"/>
          </a:xfrm>
          <a:prstGeom prst="rect">
            <a:avLst/>
          </a:prstGeom>
          <a:solidFill>
            <a:schemeClr val="bg1">
              <a:lumMod val="95000"/>
            </a:schemeClr>
          </a:solidFill>
        </p:spPr>
        <p:txBody>
          <a:bodyPr lIns="0" tIns="36000" rIns="0" bIns="18000" anchor="ctr" anchorCtr="0"/>
          <a:lstStyle>
            <a:lvl1pPr algn="ctr">
              <a:lnSpc>
                <a:spcPct val="120000"/>
              </a:lnSpc>
              <a:defRPr sz="985">
                <a:solidFill>
                  <a:schemeClr val="tx1"/>
                </a:solidFill>
                <a:latin typeface="メイリオ" pitchFamily="50" charset="-128"/>
                <a:ea typeface="メイリオ" pitchFamily="50" charset="-128"/>
                <a:cs typeface="メイリオ" pitchFamily="50" charset="-128"/>
              </a:defRPr>
            </a:lvl1pPr>
          </a:lstStyle>
          <a:p>
            <a:r>
              <a:rPr lang="en-US" altLang="ja-JP"/>
              <a:t>#J18031</a:t>
            </a:r>
            <a:endParaRPr lang="ja-JP" altLang="en-US" dirty="0"/>
          </a:p>
        </p:txBody>
      </p:sp>
    </p:spTree>
    <p:extLst>
      <p:ext uri="{BB962C8B-B14F-4D97-AF65-F5344CB8AC3E}">
        <p14:creationId xmlns:p14="http://schemas.microsoft.com/office/powerpoint/2010/main" val="2244655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目次">
    <p:spTree>
      <p:nvGrpSpPr>
        <p:cNvPr id="1" name=""/>
        <p:cNvGrpSpPr/>
        <p:nvPr/>
      </p:nvGrpSpPr>
      <p:grpSpPr>
        <a:xfrm>
          <a:off x="0" y="0"/>
          <a:ext cx="0" cy="0"/>
          <a:chOff x="0" y="0"/>
          <a:chExt cx="0" cy="0"/>
        </a:xfrm>
      </p:grpSpPr>
      <p:sp>
        <p:nvSpPr>
          <p:cNvPr id="6" name="Rectangle 6"/>
          <p:cNvSpPr>
            <a:spLocks noChangeArrowheads="1"/>
          </p:cNvSpPr>
          <p:nvPr userDrawn="1"/>
        </p:nvSpPr>
        <p:spPr bwMode="gray">
          <a:xfrm>
            <a:off x="1" y="0"/>
            <a:ext cx="2328985" cy="6858000"/>
          </a:xfrm>
          <a:prstGeom prst="rect">
            <a:avLst/>
          </a:prstGeom>
          <a:solidFill>
            <a:schemeClr val="tx2"/>
          </a:solidFill>
          <a:ln>
            <a:noFill/>
          </a:ln>
          <a:effectLst/>
        </p:spPr>
        <p:txBody>
          <a:bodyPr lIns="0" tIns="0" rIns="0" bIns="0" anchor="ctr">
            <a:noAutofit/>
          </a:bodyPr>
          <a:lstStyle/>
          <a:p>
            <a:endParaRPr lang="ja-JP" altLang="en-US" sz="2215"/>
          </a:p>
        </p:txBody>
      </p:sp>
      <p:sp>
        <p:nvSpPr>
          <p:cNvPr id="2" name="タイトル 1"/>
          <p:cNvSpPr>
            <a:spLocks noGrp="1"/>
          </p:cNvSpPr>
          <p:nvPr>
            <p:ph type="title"/>
          </p:nvPr>
        </p:nvSpPr>
        <p:spPr bwMode="gray">
          <a:xfrm>
            <a:off x="2906585" y="1051200"/>
            <a:ext cx="8285046" cy="396044"/>
          </a:xfrm>
        </p:spPr>
        <p:txBody>
          <a:bodyPr/>
          <a:lstStyle>
            <a:lvl1pPr>
              <a:defRPr>
                <a:solidFill>
                  <a:schemeClr val="tx2"/>
                </a:solidFill>
              </a:defRPr>
            </a:lvl1pPr>
          </a:lstStyle>
          <a:p>
            <a:r>
              <a:rPr kumimoji="1" lang="ja-JP" altLang="en-US" dirty="0"/>
              <a:t>マスター タイトルの書式設定</a:t>
            </a:r>
          </a:p>
        </p:txBody>
      </p:sp>
      <p:sp>
        <p:nvSpPr>
          <p:cNvPr id="4"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chemeClr val="tx1"/>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
        <p:nvSpPr>
          <p:cNvPr id="5" name="フッター プレースホルダー 2"/>
          <p:cNvSpPr>
            <a:spLocks noGrp="1"/>
          </p:cNvSpPr>
          <p:nvPr>
            <p:ph type="ftr" sz="quarter" idx="3"/>
          </p:nvPr>
        </p:nvSpPr>
        <p:spPr bwMode="white">
          <a:xfrm>
            <a:off x="113797" y="6575112"/>
            <a:ext cx="778272" cy="202260"/>
          </a:xfrm>
          <a:prstGeom prst="rect">
            <a:avLst/>
          </a:prstGeom>
          <a:solidFill>
            <a:schemeClr val="bg1">
              <a:alpha val="20000"/>
            </a:schemeClr>
          </a:solidFill>
        </p:spPr>
        <p:txBody>
          <a:bodyPr lIns="0" tIns="36000" rIns="0" bIns="18000" anchor="ctr" anchorCtr="0"/>
          <a:lstStyle>
            <a:lvl1pPr algn="ctr">
              <a:lnSpc>
                <a:spcPct val="120000"/>
              </a:lnSpc>
              <a:defRPr sz="985">
                <a:solidFill>
                  <a:schemeClr val="bg1"/>
                </a:solidFill>
                <a:latin typeface="+mn-ea"/>
                <a:ea typeface="+mn-ea"/>
                <a:cs typeface="メイリオ" pitchFamily="50" charset="-128"/>
              </a:defRPr>
            </a:lvl1pPr>
          </a:lstStyle>
          <a:p>
            <a:r>
              <a:rPr lang="en-US" altLang="ja-JP"/>
              <a:t>#J18031</a:t>
            </a:r>
            <a:endParaRPr lang="ja-JP" altLang="en-US" dirty="0"/>
          </a:p>
        </p:txBody>
      </p:sp>
    </p:spTree>
    <p:extLst>
      <p:ext uri="{BB962C8B-B14F-4D97-AF65-F5344CB8AC3E}">
        <p14:creationId xmlns:p14="http://schemas.microsoft.com/office/powerpoint/2010/main" val="3093928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Only" preserve="1">
  <p:cSld name="中扉">
    <p:bg>
      <p:bgPr>
        <a:solidFill>
          <a:schemeClr val="bg2"/>
        </a:solidFill>
        <a:effectLst/>
      </p:bgPr>
    </p:bg>
    <p:spTree>
      <p:nvGrpSpPr>
        <p:cNvPr id="1" name=""/>
        <p:cNvGrpSpPr/>
        <p:nvPr/>
      </p:nvGrpSpPr>
      <p:grpSpPr>
        <a:xfrm>
          <a:off x="0" y="0"/>
          <a:ext cx="0" cy="0"/>
          <a:chOff x="0" y="0"/>
          <a:chExt cx="0" cy="0"/>
        </a:xfrm>
      </p:grpSpPr>
      <p:sp>
        <p:nvSpPr>
          <p:cNvPr id="2" name="タイトル 1"/>
          <p:cNvSpPr>
            <a:spLocks noGrp="1"/>
          </p:cNvSpPr>
          <p:nvPr>
            <p:ph type="title"/>
          </p:nvPr>
        </p:nvSpPr>
        <p:spPr>
          <a:xfrm>
            <a:off x="778486" y="3035054"/>
            <a:ext cx="10635028" cy="751896"/>
          </a:xfrm>
          <a:ln w="6350">
            <a:solidFill>
              <a:schemeClr val="tx2"/>
            </a:solidFill>
          </a:ln>
        </p:spPr>
        <p:txBody>
          <a:bodyPr wrap="square" lIns="180000" tIns="180000" rIns="180000" bIns="144000">
            <a:spAutoFit/>
          </a:bodyPr>
          <a:lstStyle>
            <a:lvl1pPr algn="ctr">
              <a:lnSpc>
                <a:spcPct val="120000"/>
              </a:lnSpc>
              <a:defRPr sz="2400" b="1">
                <a:solidFill>
                  <a:schemeClr val="tx2"/>
                </a:solidFill>
              </a:defRPr>
            </a:lvl1pPr>
          </a:lstStyle>
          <a:p>
            <a:r>
              <a:rPr kumimoji="1" lang="ja-JP" altLang="en-US" dirty="0"/>
              <a:t>マスター タイトルの書式設定</a:t>
            </a:r>
          </a:p>
        </p:txBody>
      </p:sp>
      <p:sp>
        <p:nvSpPr>
          <p:cNvPr id="5" name="フッター プレースホルダー 2"/>
          <p:cNvSpPr>
            <a:spLocks noGrp="1"/>
          </p:cNvSpPr>
          <p:nvPr>
            <p:ph type="ftr" sz="quarter" idx="3"/>
          </p:nvPr>
        </p:nvSpPr>
        <p:spPr>
          <a:xfrm>
            <a:off x="113797" y="6575112"/>
            <a:ext cx="778272" cy="202260"/>
          </a:xfrm>
          <a:prstGeom prst="rect">
            <a:avLst/>
          </a:prstGeom>
          <a:solidFill>
            <a:schemeClr val="bg1"/>
          </a:solidFill>
        </p:spPr>
        <p:txBody>
          <a:bodyPr lIns="0" tIns="36000" rIns="0" bIns="18000" anchor="ctr" anchorCtr="0"/>
          <a:lstStyle>
            <a:lvl1pPr algn="ctr">
              <a:lnSpc>
                <a:spcPct val="120000"/>
              </a:lnSpc>
              <a:defRPr sz="985">
                <a:solidFill>
                  <a:schemeClr val="tx2"/>
                </a:solidFill>
                <a:latin typeface="+mn-ea"/>
                <a:ea typeface="+mn-ea"/>
                <a:cs typeface="メイリオ" pitchFamily="50" charset="-128"/>
              </a:defRPr>
            </a:lvl1pPr>
          </a:lstStyle>
          <a:p>
            <a:r>
              <a:rPr lang="en-US" altLang="ja-JP"/>
              <a:t>#J18031</a:t>
            </a:r>
            <a:endParaRPr lang="ja-JP" altLang="en-US" dirty="0"/>
          </a:p>
        </p:txBody>
      </p:sp>
      <p:sp>
        <p:nvSpPr>
          <p:cNvPr id="6"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chemeClr val="tx2"/>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Tree>
    <p:extLst>
      <p:ext uri="{BB962C8B-B14F-4D97-AF65-F5344CB8AC3E}">
        <p14:creationId xmlns:p14="http://schemas.microsoft.com/office/powerpoint/2010/main" val="1269886764"/>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lnSpc>
                <a:spcPct val="110000"/>
              </a:lnSpc>
              <a:defRPr/>
            </a:lvl1pPr>
          </a:lstStyle>
          <a:p>
            <a:r>
              <a:rPr kumimoji="1" lang="ja-JP" altLang="en-US" dirty="0"/>
              <a:t>マスター タイトルの書式設定</a:t>
            </a:r>
          </a:p>
        </p:txBody>
      </p:sp>
      <p:sp>
        <p:nvSpPr>
          <p:cNvPr id="7" name="Rectangle 10"/>
          <p:cNvSpPr>
            <a:spLocks noChangeArrowheads="1"/>
          </p:cNvSpPr>
          <p:nvPr userDrawn="1"/>
        </p:nvSpPr>
        <p:spPr bwMode="auto">
          <a:xfrm>
            <a:off x="0" y="639763"/>
            <a:ext cx="12192000" cy="36512"/>
          </a:xfrm>
          <a:prstGeom prst="rect">
            <a:avLst/>
          </a:prstGeom>
          <a:solidFill>
            <a:schemeClr val="bg1">
              <a:lumMod val="85000"/>
            </a:schemeClr>
          </a:solidFill>
          <a:ln>
            <a:noFill/>
          </a:ln>
          <a:effectLst/>
        </p:spPr>
        <p:txBody>
          <a:bodyPr wrap="none" lIns="0" tIns="0" rIns="0" bIns="0" anchor="ctr">
            <a:noAutofit/>
          </a:bodyPr>
          <a:lstStyle/>
          <a:p>
            <a:endParaRPr lang="ja-JP" altLang="en-US" sz="2215"/>
          </a:p>
        </p:txBody>
      </p:sp>
      <p:sp>
        <p:nvSpPr>
          <p:cNvPr id="8"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rgbClr val="4D4D4D"/>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
        <p:nvSpPr>
          <p:cNvPr id="9" name="フッター プレースホルダー 3"/>
          <p:cNvSpPr>
            <a:spLocks noGrp="1"/>
          </p:cNvSpPr>
          <p:nvPr>
            <p:ph type="ftr" sz="quarter" idx="3"/>
          </p:nvPr>
        </p:nvSpPr>
        <p:spPr>
          <a:xfrm>
            <a:off x="113797" y="6561808"/>
            <a:ext cx="778272" cy="228870"/>
          </a:xfrm>
          <a:prstGeom prst="rect">
            <a:avLst/>
          </a:prstGeom>
          <a:solidFill>
            <a:schemeClr val="bg1">
              <a:lumMod val="95000"/>
            </a:schemeClr>
          </a:solidFill>
          <a:ln>
            <a:noFill/>
          </a:ln>
        </p:spPr>
        <p:txBody>
          <a:bodyPr wrap="square" lIns="0" tIns="36000" rIns="0" bIns="18000" anchor="ctr" anchorCtr="0">
            <a:spAutoFit/>
          </a:bodyPr>
          <a:lstStyle>
            <a:lvl1pPr algn="ctr">
              <a:lnSpc>
                <a:spcPct val="120000"/>
              </a:lnSpc>
              <a:defRPr sz="985">
                <a:solidFill>
                  <a:schemeClr val="tx1"/>
                </a:solidFill>
                <a:latin typeface="+mn-ea"/>
                <a:ea typeface="+mn-ea"/>
                <a:cs typeface="メイリオ" pitchFamily="50" charset="-128"/>
              </a:defRPr>
            </a:lvl1pPr>
          </a:lstStyle>
          <a:p>
            <a:r>
              <a:rPr lang="en-US" altLang="ja-JP"/>
              <a:t>#J18031</a:t>
            </a:r>
            <a:endParaRPr lang="ja-JP" altLang="en-US" dirty="0"/>
          </a:p>
        </p:txBody>
      </p:sp>
    </p:spTree>
    <p:extLst>
      <p:ext uri="{BB962C8B-B14F-4D97-AF65-F5344CB8AC3E}">
        <p14:creationId xmlns:p14="http://schemas.microsoft.com/office/powerpoint/2010/main" val="1560100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補足#1">
    <p:spTree>
      <p:nvGrpSpPr>
        <p:cNvPr id="1" name=""/>
        <p:cNvGrpSpPr/>
        <p:nvPr/>
      </p:nvGrpSpPr>
      <p:grpSpPr>
        <a:xfrm>
          <a:off x="0" y="0"/>
          <a:ext cx="0" cy="0"/>
          <a:chOff x="0" y="0"/>
          <a:chExt cx="0" cy="0"/>
        </a:xfrm>
      </p:grpSpPr>
      <p:sp>
        <p:nvSpPr>
          <p:cNvPr id="8" name="角丸四角形 7"/>
          <p:cNvSpPr/>
          <p:nvPr userDrawn="1"/>
        </p:nvSpPr>
        <p:spPr bwMode="auto">
          <a:xfrm>
            <a:off x="0" y="1"/>
            <a:ext cx="12192000" cy="656692"/>
          </a:xfrm>
          <a:prstGeom prst="roundRect">
            <a:avLst>
              <a:gd name="adj" fmla="val 0"/>
            </a:avLst>
          </a:prstGeom>
          <a:solidFill>
            <a:schemeClr val="tx1">
              <a:alpha val="80000"/>
            </a:schemeClr>
          </a:solidFill>
          <a:ln>
            <a:noFill/>
          </a:ln>
          <a:effectLst/>
        </p:spPr>
        <p:txBody>
          <a:bodyPr lIns="0" tIns="0" rIns="0" bIns="0" rtlCol="0" anchor="ctr">
            <a:noAutofit/>
          </a:bodyPr>
          <a:lstStyle/>
          <a:p>
            <a:pPr algn="just">
              <a:lnSpc>
                <a:spcPct val="140000"/>
              </a:lnSpc>
              <a:spcBef>
                <a:spcPct val="0"/>
              </a:spcBef>
              <a:spcAft>
                <a:spcPts val="738"/>
              </a:spcAft>
            </a:pPr>
            <a:endParaRPr kumimoji="1" lang="ja-JP" altLang="en-US" sz="1969" dirty="0">
              <a:solidFill>
                <a:schemeClr val="bg1"/>
              </a:solidFill>
              <a:latin typeface="メイリオ" pitchFamily="50" charset="-128"/>
              <a:ea typeface="メイリオ" pitchFamily="50" charset="-128"/>
              <a:cs typeface="メイリオ" pitchFamily="50" charset="-128"/>
            </a:endParaRPr>
          </a:p>
        </p:txBody>
      </p:sp>
      <p:sp>
        <p:nvSpPr>
          <p:cNvPr id="4"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rgbClr val="4D4D4D"/>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
        <p:nvSpPr>
          <p:cNvPr id="12" name="タイトル 11"/>
          <p:cNvSpPr>
            <a:spLocks noGrp="1"/>
          </p:cNvSpPr>
          <p:nvPr>
            <p:ph type="title"/>
          </p:nvPr>
        </p:nvSpPr>
        <p:spPr bwMode="white"/>
        <p:txBody>
          <a:bodyPr/>
          <a:lstStyle>
            <a:lvl1pPr>
              <a:lnSpc>
                <a:spcPct val="110000"/>
              </a:lnSpc>
              <a:defRPr sz="2954">
                <a:solidFill>
                  <a:schemeClr val="bg1"/>
                </a:solidFill>
              </a:defRPr>
            </a:lvl1pPr>
          </a:lstStyle>
          <a:p>
            <a:r>
              <a:rPr kumimoji="1" lang="ja-JP" altLang="en-US" dirty="0"/>
              <a:t>マスター タイトルの書式設定</a:t>
            </a:r>
          </a:p>
        </p:txBody>
      </p:sp>
      <p:sp>
        <p:nvSpPr>
          <p:cNvPr id="6" name="フッター プレースホルダー 3"/>
          <p:cNvSpPr>
            <a:spLocks noGrp="1"/>
          </p:cNvSpPr>
          <p:nvPr>
            <p:ph type="ftr" sz="quarter" idx="3"/>
          </p:nvPr>
        </p:nvSpPr>
        <p:spPr>
          <a:xfrm>
            <a:off x="113797" y="6561808"/>
            <a:ext cx="778272" cy="228870"/>
          </a:xfrm>
          <a:prstGeom prst="rect">
            <a:avLst/>
          </a:prstGeom>
          <a:solidFill>
            <a:schemeClr val="bg1">
              <a:lumMod val="95000"/>
            </a:schemeClr>
          </a:solidFill>
          <a:ln>
            <a:noFill/>
          </a:ln>
        </p:spPr>
        <p:txBody>
          <a:bodyPr wrap="square" lIns="0" tIns="36000" rIns="0" bIns="18000" anchor="ctr" anchorCtr="0">
            <a:spAutoFit/>
          </a:bodyPr>
          <a:lstStyle>
            <a:lvl1pPr algn="ctr">
              <a:lnSpc>
                <a:spcPct val="120000"/>
              </a:lnSpc>
              <a:defRPr sz="985">
                <a:solidFill>
                  <a:srgbClr val="4D4D4D"/>
                </a:solidFill>
                <a:latin typeface="+mn-ea"/>
                <a:ea typeface="+mn-ea"/>
                <a:cs typeface="メイリオ" pitchFamily="50" charset="-128"/>
              </a:defRPr>
            </a:lvl1pPr>
          </a:lstStyle>
          <a:p>
            <a:r>
              <a:rPr lang="en-US" altLang="ja-JP" dirty="0"/>
              <a:t>#J18031</a:t>
            </a:r>
            <a:endParaRPr lang="ja-JP" altLang="en-US" dirty="0"/>
          </a:p>
        </p:txBody>
      </p:sp>
    </p:spTree>
    <p:extLst>
      <p:ext uri="{BB962C8B-B14F-4D97-AF65-F5344CB8AC3E}">
        <p14:creationId xmlns:p14="http://schemas.microsoft.com/office/powerpoint/2010/main" val="3361829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補足#2">
    <p:spTree>
      <p:nvGrpSpPr>
        <p:cNvPr id="1" name=""/>
        <p:cNvGrpSpPr/>
        <p:nvPr/>
      </p:nvGrpSpPr>
      <p:grpSpPr>
        <a:xfrm>
          <a:off x="0" y="0"/>
          <a:ext cx="0" cy="0"/>
          <a:chOff x="0" y="0"/>
          <a:chExt cx="0" cy="0"/>
        </a:xfrm>
      </p:grpSpPr>
      <p:sp>
        <p:nvSpPr>
          <p:cNvPr id="2" name="タイトル 1"/>
          <p:cNvSpPr>
            <a:spLocks noGrp="1"/>
          </p:cNvSpPr>
          <p:nvPr>
            <p:ph type="title"/>
          </p:nvPr>
        </p:nvSpPr>
        <p:spPr>
          <a:xfrm>
            <a:off x="379673" y="404664"/>
            <a:ext cx="11388342" cy="396044"/>
          </a:xfrm>
        </p:spPr>
        <p:txBody>
          <a:bodyPr/>
          <a:lstStyle>
            <a:lvl1pPr algn="ctr">
              <a:defRPr b="0">
                <a:solidFill>
                  <a:schemeClr val="tx2"/>
                </a:solidFill>
              </a:defRPr>
            </a:lvl1pPr>
          </a:lstStyle>
          <a:p>
            <a:r>
              <a:rPr kumimoji="1" lang="ja-JP" altLang="en-US" dirty="0"/>
              <a:t>マスター タイトルの書式設定</a:t>
            </a:r>
          </a:p>
        </p:txBody>
      </p:sp>
      <p:sp>
        <p:nvSpPr>
          <p:cNvPr id="13" name="フッター プレースホルダー 3"/>
          <p:cNvSpPr>
            <a:spLocks noGrp="1"/>
          </p:cNvSpPr>
          <p:nvPr>
            <p:ph type="ftr" sz="quarter" idx="3"/>
          </p:nvPr>
        </p:nvSpPr>
        <p:spPr>
          <a:xfrm>
            <a:off x="335360" y="6368024"/>
            <a:ext cx="778272" cy="228870"/>
          </a:xfrm>
          <a:prstGeom prst="rect">
            <a:avLst/>
          </a:prstGeom>
          <a:solidFill>
            <a:schemeClr val="bg1">
              <a:lumMod val="95000"/>
            </a:schemeClr>
          </a:solidFill>
          <a:ln>
            <a:noFill/>
          </a:ln>
        </p:spPr>
        <p:txBody>
          <a:bodyPr wrap="square" lIns="0" tIns="36000" rIns="0" bIns="18000" anchor="ctr" anchorCtr="0">
            <a:spAutoFit/>
          </a:bodyPr>
          <a:lstStyle>
            <a:lvl1pPr algn="ctr">
              <a:lnSpc>
                <a:spcPct val="120000"/>
              </a:lnSpc>
              <a:defRPr sz="985">
                <a:solidFill>
                  <a:srgbClr val="4D4D4D"/>
                </a:solidFill>
                <a:latin typeface="+mn-ea"/>
                <a:ea typeface="+mn-ea"/>
                <a:cs typeface="メイリオ" pitchFamily="50" charset="-128"/>
              </a:defRPr>
            </a:lvl1pPr>
          </a:lstStyle>
          <a:p>
            <a:r>
              <a:rPr lang="en-US" altLang="ja-JP"/>
              <a:t>#J18031</a:t>
            </a:r>
            <a:endParaRPr lang="ja-JP" altLang="en-US" dirty="0"/>
          </a:p>
        </p:txBody>
      </p:sp>
      <p:sp>
        <p:nvSpPr>
          <p:cNvPr id="6" name="スライド番号プレースホルダー 5"/>
          <p:cNvSpPr>
            <a:spLocks noGrp="1"/>
          </p:cNvSpPr>
          <p:nvPr>
            <p:ph type="sldNum" sz="quarter" idx="4"/>
          </p:nvPr>
        </p:nvSpPr>
        <p:spPr>
          <a:xfrm>
            <a:off x="9020633" y="6412252"/>
            <a:ext cx="2844800" cy="257113"/>
          </a:xfrm>
          <a:prstGeom prst="rect">
            <a:avLst/>
          </a:prstGeom>
        </p:spPr>
        <p:txBody>
          <a:bodyPr vert="horz" lIns="0" tIns="0" rIns="0" bIns="0" rtlCol="0" anchor="ctr"/>
          <a:lstStyle>
            <a:lvl1pPr algn="r">
              <a:defRPr sz="1231" b="1">
                <a:solidFill>
                  <a:schemeClr val="tx1"/>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
        <p:nvSpPr>
          <p:cNvPr id="11" name="角丸四角形 6"/>
          <p:cNvSpPr/>
          <p:nvPr userDrawn="1"/>
        </p:nvSpPr>
        <p:spPr bwMode="auto">
          <a:xfrm>
            <a:off x="0" y="0"/>
            <a:ext cx="12199404" cy="6858000"/>
          </a:xfrm>
          <a:custGeom>
            <a:avLst/>
            <a:gdLst/>
            <a:ahLst/>
            <a:cxnLst/>
            <a:rect l="l" t="t" r="r" b="b"/>
            <a:pathLst>
              <a:path w="9903600" h="6858000">
                <a:moveTo>
                  <a:pt x="183240" y="144000"/>
                </a:moveTo>
                <a:cubicBezTo>
                  <a:pt x="162231" y="144000"/>
                  <a:pt x="145200" y="161031"/>
                  <a:pt x="145200" y="182040"/>
                </a:cubicBezTo>
                <a:lnTo>
                  <a:pt x="145200" y="6675960"/>
                </a:lnTo>
                <a:cubicBezTo>
                  <a:pt x="145200" y="6696969"/>
                  <a:pt x="162231" y="6714000"/>
                  <a:pt x="183240" y="6714000"/>
                </a:cubicBezTo>
                <a:lnTo>
                  <a:pt x="9722760" y="6714000"/>
                </a:lnTo>
                <a:cubicBezTo>
                  <a:pt x="9743769" y="6714000"/>
                  <a:pt x="9760800" y="6696969"/>
                  <a:pt x="9760800" y="6675960"/>
                </a:cubicBezTo>
                <a:lnTo>
                  <a:pt x="9760800" y="182040"/>
                </a:lnTo>
                <a:cubicBezTo>
                  <a:pt x="9760800" y="161031"/>
                  <a:pt x="9743769" y="144000"/>
                  <a:pt x="9722760" y="144000"/>
                </a:cubicBezTo>
                <a:close/>
                <a:moveTo>
                  <a:pt x="0" y="0"/>
                </a:moveTo>
                <a:lnTo>
                  <a:pt x="9903600" y="0"/>
                </a:lnTo>
                <a:lnTo>
                  <a:pt x="9903600" y="6858000"/>
                </a:lnTo>
                <a:lnTo>
                  <a:pt x="0" y="6858000"/>
                </a:lnTo>
                <a:close/>
              </a:path>
            </a:pathLst>
          </a:custGeom>
          <a:solidFill>
            <a:schemeClr val="tx2"/>
          </a:solidFill>
          <a:ln>
            <a:noFill/>
          </a:ln>
          <a:effectLst/>
        </p:spPr>
        <p:txBody>
          <a:bodyPr wrap="square" lIns="0" tIns="0" rIns="0" bIns="0" rtlCol="0" anchor="ctr">
            <a:noAutofit/>
          </a:bodyPr>
          <a:lstStyle/>
          <a:p>
            <a:pPr algn="just">
              <a:lnSpc>
                <a:spcPct val="140000"/>
              </a:lnSpc>
              <a:spcBef>
                <a:spcPct val="0"/>
              </a:spcBef>
              <a:spcAft>
                <a:spcPts val="738"/>
              </a:spcAft>
            </a:pPr>
            <a:endParaRPr lang="ja-JP" altLang="en-US" sz="1969" dirty="0">
              <a:solidFill>
                <a:srgbClr val="4D4D4D"/>
              </a:solidFill>
              <a:latin typeface="メイリオ" pitchFamily="50" charset="-128"/>
              <a:ea typeface="メイリオ" pitchFamily="50" charset="-128"/>
              <a:cs typeface="メイリオ" pitchFamily="50" charset="-128"/>
            </a:endParaRPr>
          </a:p>
        </p:txBody>
      </p:sp>
    </p:spTree>
    <p:extLst>
      <p:ext uri="{BB962C8B-B14F-4D97-AF65-F5344CB8AC3E}">
        <p14:creationId xmlns:p14="http://schemas.microsoft.com/office/powerpoint/2010/main" val="11302657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ブランク（ベースカラー）">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solidFill>
                  <a:schemeClr val="tx1"/>
                </a:solidFill>
              </a:defRPr>
            </a:lvl1pPr>
          </a:lstStyle>
          <a:p>
            <a:r>
              <a:rPr kumimoji="1" lang="ja-JP" altLang="en-US" dirty="0"/>
              <a:t>マスター タイトルの書式設定</a:t>
            </a:r>
          </a:p>
        </p:txBody>
      </p:sp>
      <p:sp>
        <p:nvSpPr>
          <p:cNvPr id="5" name="フッター プレースホルダー 2"/>
          <p:cNvSpPr>
            <a:spLocks noGrp="1"/>
          </p:cNvSpPr>
          <p:nvPr>
            <p:ph type="ftr" sz="quarter" idx="3"/>
          </p:nvPr>
        </p:nvSpPr>
        <p:spPr>
          <a:xfrm>
            <a:off x="113797" y="6575112"/>
            <a:ext cx="778272" cy="202260"/>
          </a:xfrm>
          <a:prstGeom prst="rect">
            <a:avLst/>
          </a:prstGeom>
          <a:solidFill>
            <a:schemeClr val="bg1">
              <a:lumMod val="95000"/>
            </a:schemeClr>
          </a:solidFill>
        </p:spPr>
        <p:txBody>
          <a:bodyPr lIns="0" tIns="36000" rIns="0" bIns="18000" anchor="ctr" anchorCtr="0"/>
          <a:lstStyle>
            <a:lvl1pPr algn="ctr">
              <a:lnSpc>
                <a:spcPct val="120000"/>
              </a:lnSpc>
              <a:defRPr sz="985">
                <a:solidFill>
                  <a:schemeClr val="tx1"/>
                </a:solidFill>
                <a:latin typeface="メイリオ" pitchFamily="50" charset="-128"/>
                <a:ea typeface="メイリオ" pitchFamily="50" charset="-128"/>
                <a:cs typeface="メイリオ" pitchFamily="50" charset="-128"/>
              </a:defRPr>
            </a:lvl1pPr>
          </a:lstStyle>
          <a:p>
            <a:r>
              <a:rPr lang="en-US" altLang="ja-JP"/>
              <a:t>#J18031</a:t>
            </a:r>
            <a:endParaRPr lang="ja-JP" altLang="en-US" dirty="0"/>
          </a:p>
        </p:txBody>
      </p:sp>
      <p:sp>
        <p:nvSpPr>
          <p:cNvPr id="4" name="スライド番号プレースホルダー 5"/>
          <p:cNvSpPr>
            <a:spLocks noGrp="1"/>
          </p:cNvSpPr>
          <p:nvPr>
            <p:ph type="sldNum" sz="quarter" idx="4"/>
          </p:nvPr>
        </p:nvSpPr>
        <p:spPr>
          <a:xfrm>
            <a:off x="9153570" y="6592272"/>
            <a:ext cx="2844800" cy="257113"/>
          </a:xfrm>
          <a:prstGeom prst="rect">
            <a:avLst/>
          </a:prstGeom>
        </p:spPr>
        <p:txBody>
          <a:bodyPr vert="horz" lIns="0" tIns="0" rIns="0" bIns="0" rtlCol="0" anchor="ctr"/>
          <a:lstStyle>
            <a:lvl1pPr algn="r">
              <a:defRPr sz="1231" b="1">
                <a:solidFill>
                  <a:schemeClr val="tx1"/>
                </a:solidFill>
                <a:latin typeface="メイリオ" pitchFamily="50" charset="-128"/>
                <a:ea typeface="メイリオ" pitchFamily="50" charset="-128"/>
                <a:cs typeface="メイリオ" pitchFamily="50" charset="-128"/>
              </a:defRPr>
            </a:lvl1pPr>
          </a:lstStyle>
          <a:p>
            <a:fld id="{FB3508C7-2FE0-4945-9CBD-863E05F850D2}" type="slidenum">
              <a:rPr lang="ja-JP" altLang="en-US" smtClean="0"/>
              <a:pPr/>
              <a:t>‹#›</a:t>
            </a:fld>
            <a:endParaRPr lang="ja-JP" altLang="en-US" dirty="0"/>
          </a:p>
        </p:txBody>
      </p:sp>
    </p:spTree>
    <p:extLst>
      <p:ext uri="{BB962C8B-B14F-4D97-AF65-F5344CB8AC3E}">
        <p14:creationId xmlns:p14="http://schemas.microsoft.com/office/powerpoint/2010/main" val="13663441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ブランク（メインカラー）">
    <p:bg>
      <p:bgRef idx="1001">
        <a:schemeClr val="bg1"/>
      </p:bgRef>
    </p:bg>
    <p:spTree>
      <p:nvGrpSpPr>
        <p:cNvPr id="1" name=""/>
        <p:cNvGrpSpPr/>
        <p:nvPr/>
      </p:nvGrpSpPr>
      <p:grpSpPr>
        <a:xfrm>
          <a:off x="0" y="0"/>
          <a:ext cx="0" cy="0"/>
          <a:chOff x="0" y="0"/>
          <a:chExt cx="0" cy="0"/>
        </a:xfrm>
      </p:grpSpPr>
      <p:sp>
        <p:nvSpPr>
          <p:cNvPr id="7" name="Rectangle 6"/>
          <p:cNvSpPr>
            <a:spLocks noChangeArrowheads="1"/>
          </p:cNvSpPr>
          <p:nvPr userDrawn="1"/>
        </p:nvSpPr>
        <p:spPr bwMode="gray">
          <a:xfrm>
            <a:off x="0" y="0"/>
            <a:ext cx="12192000" cy="6858000"/>
          </a:xfrm>
          <a:prstGeom prst="rect">
            <a:avLst/>
          </a:prstGeom>
          <a:solidFill>
            <a:schemeClr val="tx2"/>
          </a:solidFill>
          <a:ln>
            <a:noFill/>
          </a:ln>
          <a:effectLst/>
        </p:spPr>
        <p:txBody>
          <a:bodyPr lIns="0" tIns="0" rIns="0" bIns="0" anchor="ctr">
            <a:noAutofit/>
          </a:bodyPr>
          <a:lstStyle/>
          <a:p>
            <a:endParaRPr lang="ja-JP" altLang="en-US" sz="2215"/>
          </a:p>
        </p:txBody>
      </p:sp>
      <p:sp>
        <p:nvSpPr>
          <p:cNvPr id="2" name="タイトル 1"/>
          <p:cNvSpPr>
            <a:spLocks noGrp="1"/>
          </p:cNvSpPr>
          <p:nvPr>
            <p:ph type="title"/>
          </p:nvPr>
        </p:nvSpPr>
        <p:spPr bwMode="white"/>
        <p:txBody>
          <a:bodyPr/>
          <a:lstStyle>
            <a:lvl1pPr>
              <a:defRPr>
                <a:solidFill>
                  <a:schemeClr val="bg1"/>
                </a:solidFill>
              </a:defRPr>
            </a:lvl1pPr>
          </a:lstStyle>
          <a:p>
            <a:r>
              <a:rPr kumimoji="1" lang="ja-JP" altLang="en-US" dirty="0"/>
              <a:t>マスター タイトルの書式設定</a:t>
            </a:r>
          </a:p>
        </p:txBody>
      </p:sp>
      <p:sp>
        <p:nvSpPr>
          <p:cNvPr id="5" name="フッター プレースホルダー 2"/>
          <p:cNvSpPr>
            <a:spLocks noGrp="1"/>
          </p:cNvSpPr>
          <p:nvPr>
            <p:ph type="ftr" sz="quarter" idx="3"/>
          </p:nvPr>
        </p:nvSpPr>
        <p:spPr bwMode="white">
          <a:xfrm>
            <a:off x="113797" y="6575112"/>
            <a:ext cx="778272" cy="202260"/>
          </a:xfrm>
          <a:prstGeom prst="rect">
            <a:avLst/>
          </a:prstGeom>
          <a:solidFill>
            <a:schemeClr val="bg1">
              <a:alpha val="20000"/>
            </a:schemeClr>
          </a:solidFill>
        </p:spPr>
        <p:txBody>
          <a:bodyPr lIns="0" tIns="36000" rIns="0" bIns="18000" anchor="ctr" anchorCtr="0"/>
          <a:lstStyle>
            <a:lvl1pPr algn="ctr">
              <a:lnSpc>
                <a:spcPct val="120000"/>
              </a:lnSpc>
              <a:defRPr sz="985">
                <a:solidFill>
                  <a:schemeClr val="bg1"/>
                </a:solidFill>
                <a:latin typeface="+mn-ea"/>
                <a:ea typeface="+mn-ea"/>
                <a:cs typeface="メイリオ" pitchFamily="50" charset="-128"/>
              </a:defRPr>
            </a:lvl1pPr>
          </a:lstStyle>
          <a:p>
            <a:r>
              <a:rPr lang="en-US" altLang="ja-JP"/>
              <a:t>#J18031</a:t>
            </a:r>
            <a:endParaRPr lang="ja-JP" altLang="en-US" dirty="0"/>
          </a:p>
        </p:txBody>
      </p:sp>
      <p:sp>
        <p:nvSpPr>
          <p:cNvPr id="6" name="スライド番号プレースホルダー 5"/>
          <p:cNvSpPr>
            <a:spLocks noGrp="1"/>
          </p:cNvSpPr>
          <p:nvPr>
            <p:ph type="sldNum" sz="quarter" idx="4"/>
          </p:nvPr>
        </p:nvSpPr>
        <p:spPr bwMode="white">
          <a:xfrm>
            <a:off x="9153570" y="6592272"/>
            <a:ext cx="2844800" cy="257113"/>
          </a:xfrm>
          <a:prstGeom prst="rect">
            <a:avLst/>
          </a:prstGeom>
        </p:spPr>
        <p:txBody>
          <a:bodyPr vert="horz" lIns="0" tIns="0" rIns="0" bIns="0" rtlCol="0" anchor="ctr"/>
          <a:lstStyle>
            <a:lvl1pPr algn="r">
              <a:defRPr sz="1231" b="1">
                <a:solidFill>
                  <a:schemeClr val="bg1"/>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Tree>
    <p:extLst>
      <p:ext uri="{BB962C8B-B14F-4D97-AF65-F5344CB8AC3E}">
        <p14:creationId xmlns:p14="http://schemas.microsoft.com/office/powerpoint/2010/main" val="106267437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ブランク（ブラック）">
    <p:bg>
      <p:bgRef idx="1001">
        <a:schemeClr val="bg1"/>
      </p:bgRef>
    </p:bg>
    <p:spTree>
      <p:nvGrpSpPr>
        <p:cNvPr id="1" name=""/>
        <p:cNvGrpSpPr/>
        <p:nvPr/>
      </p:nvGrpSpPr>
      <p:grpSpPr>
        <a:xfrm>
          <a:off x="0" y="0"/>
          <a:ext cx="0" cy="0"/>
          <a:chOff x="0" y="0"/>
          <a:chExt cx="0" cy="0"/>
        </a:xfrm>
      </p:grpSpPr>
      <p:sp>
        <p:nvSpPr>
          <p:cNvPr id="7" name="Rectangle 6"/>
          <p:cNvSpPr>
            <a:spLocks noChangeArrowheads="1"/>
          </p:cNvSpPr>
          <p:nvPr userDrawn="1"/>
        </p:nvSpPr>
        <p:spPr bwMode="gray">
          <a:xfrm>
            <a:off x="0" y="0"/>
            <a:ext cx="12192000" cy="6858000"/>
          </a:xfrm>
          <a:prstGeom prst="rect">
            <a:avLst/>
          </a:prstGeom>
          <a:solidFill>
            <a:srgbClr val="000000"/>
          </a:solidFill>
          <a:ln>
            <a:noFill/>
          </a:ln>
          <a:effectLst/>
        </p:spPr>
        <p:txBody>
          <a:bodyPr lIns="0" tIns="0" rIns="0" bIns="0" anchor="ctr">
            <a:noAutofit/>
          </a:bodyPr>
          <a:lstStyle/>
          <a:p>
            <a:endParaRPr lang="ja-JP" altLang="en-US" sz="2215"/>
          </a:p>
        </p:txBody>
      </p:sp>
      <p:sp>
        <p:nvSpPr>
          <p:cNvPr id="2" name="タイトル 1"/>
          <p:cNvSpPr>
            <a:spLocks noGrp="1"/>
          </p:cNvSpPr>
          <p:nvPr>
            <p:ph type="title"/>
          </p:nvPr>
        </p:nvSpPr>
        <p:spPr bwMode="white"/>
        <p:txBody>
          <a:bodyPr/>
          <a:lstStyle>
            <a:lvl1pPr>
              <a:defRPr>
                <a:solidFill>
                  <a:schemeClr val="bg1"/>
                </a:solidFill>
              </a:defRPr>
            </a:lvl1pPr>
          </a:lstStyle>
          <a:p>
            <a:r>
              <a:rPr kumimoji="1" lang="ja-JP" altLang="en-US" dirty="0"/>
              <a:t>マスター タイトルの書式設定</a:t>
            </a:r>
          </a:p>
        </p:txBody>
      </p:sp>
      <p:sp>
        <p:nvSpPr>
          <p:cNvPr id="5" name="フッター プレースホルダー 2"/>
          <p:cNvSpPr>
            <a:spLocks noGrp="1"/>
          </p:cNvSpPr>
          <p:nvPr>
            <p:ph type="ftr" sz="quarter" idx="3"/>
          </p:nvPr>
        </p:nvSpPr>
        <p:spPr bwMode="white">
          <a:xfrm>
            <a:off x="113797" y="6575112"/>
            <a:ext cx="778272" cy="202260"/>
          </a:xfrm>
          <a:prstGeom prst="rect">
            <a:avLst/>
          </a:prstGeom>
          <a:solidFill>
            <a:schemeClr val="bg1">
              <a:alpha val="20000"/>
            </a:schemeClr>
          </a:solidFill>
        </p:spPr>
        <p:txBody>
          <a:bodyPr lIns="0" tIns="36000" rIns="0" bIns="18000" anchor="ctr" anchorCtr="0"/>
          <a:lstStyle>
            <a:lvl1pPr algn="ctr">
              <a:lnSpc>
                <a:spcPct val="120000"/>
              </a:lnSpc>
              <a:defRPr sz="985">
                <a:solidFill>
                  <a:schemeClr val="bg1"/>
                </a:solidFill>
                <a:latin typeface="+mn-ea"/>
                <a:ea typeface="+mn-ea"/>
                <a:cs typeface="メイリオ" pitchFamily="50" charset="-128"/>
              </a:defRPr>
            </a:lvl1pPr>
          </a:lstStyle>
          <a:p>
            <a:r>
              <a:rPr lang="en-US" altLang="ja-JP"/>
              <a:t>#J18031</a:t>
            </a:r>
            <a:endParaRPr lang="ja-JP" altLang="en-US" dirty="0"/>
          </a:p>
        </p:txBody>
      </p:sp>
      <p:sp>
        <p:nvSpPr>
          <p:cNvPr id="6" name="スライド番号プレースホルダー 5"/>
          <p:cNvSpPr>
            <a:spLocks noGrp="1"/>
          </p:cNvSpPr>
          <p:nvPr>
            <p:ph type="sldNum" sz="quarter" idx="4"/>
          </p:nvPr>
        </p:nvSpPr>
        <p:spPr bwMode="white">
          <a:xfrm>
            <a:off x="9153570" y="6592272"/>
            <a:ext cx="2844800" cy="257113"/>
          </a:xfrm>
          <a:prstGeom prst="rect">
            <a:avLst/>
          </a:prstGeom>
        </p:spPr>
        <p:txBody>
          <a:bodyPr vert="horz" lIns="0" tIns="0" rIns="0" bIns="0" rtlCol="0" anchor="ctr"/>
          <a:lstStyle>
            <a:lvl1pPr algn="r">
              <a:defRPr sz="1231" b="1">
                <a:solidFill>
                  <a:schemeClr val="bg1"/>
                </a:solidFill>
                <a:latin typeface="+mn-ea"/>
                <a:ea typeface="+mn-ea"/>
                <a:cs typeface="メイリオ" pitchFamily="50" charset="-128"/>
              </a:defRPr>
            </a:lvl1pPr>
          </a:lstStyle>
          <a:p>
            <a:fld id="{FB3508C7-2FE0-4945-9CBD-863E05F850D2}" type="slidenum">
              <a:rPr lang="ja-JP" altLang="en-US" smtClean="0"/>
              <a:pPr/>
              <a:t>‹#›</a:t>
            </a:fld>
            <a:endParaRPr lang="ja-JP" altLang="en-US" dirty="0"/>
          </a:p>
        </p:txBody>
      </p:sp>
    </p:spTree>
    <p:extLst>
      <p:ext uri="{BB962C8B-B14F-4D97-AF65-F5344CB8AC3E}">
        <p14:creationId xmlns:p14="http://schemas.microsoft.com/office/powerpoint/2010/main" val="400698693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335360" y="152636"/>
            <a:ext cx="11521280" cy="396044"/>
          </a:xfrm>
          <a:prstGeom prst="rect">
            <a:avLst/>
          </a:prstGeom>
        </p:spPr>
        <p:txBody>
          <a:bodyPr vert="horz" lIns="0" tIns="0" rIns="0" bIns="0" rtlCol="0" anchor="ctr">
            <a:noAutofit/>
          </a:bodyPr>
          <a:lstStyle/>
          <a:p>
            <a:r>
              <a:rPr kumimoji="1" lang="ja-JP" altLang="en-US" dirty="0"/>
              <a:t>マスター タイトルの書式設定</a:t>
            </a:r>
          </a:p>
        </p:txBody>
      </p:sp>
    </p:spTree>
    <p:extLst>
      <p:ext uri="{BB962C8B-B14F-4D97-AF65-F5344CB8AC3E}">
        <p14:creationId xmlns:p14="http://schemas.microsoft.com/office/powerpoint/2010/main" val="2093298996"/>
      </p:ext>
    </p:extLst>
  </p:cSld>
  <p:clrMap bg1="lt1" tx1="dk1" bg2="lt2" tx2="dk2" accent1="accent1" accent2="accent2" accent3="accent3" accent4="accent4" accent5="accent5" accent6="accent6" hlink="hlink" folHlink="folHlink"/>
  <p:sldLayoutIdLst>
    <p:sldLayoutId id="2147483724" r:id="rId1"/>
    <p:sldLayoutId id="2147483663" r:id="rId2"/>
    <p:sldLayoutId id="2147483712" r:id="rId3"/>
    <p:sldLayoutId id="2147483725" r:id="rId4"/>
    <p:sldLayoutId id="2147483698" r:id="rId5"/>
    <p:sldLayoutId id="2147483714" r:id="rId6"/>
    <p:sldLayoutId id="2147483699" r:id="rId7"/>
    <p:sldLayoutId id="2147483700" r:id="rId8"/>
    <p:sldLayoutId id="2147483726" r:id="rId9"/>
    <p:sldLayoutId id="2147483716" r:id="rId10"/>
  </p:sldLayoutIdLst>
  <p:hf hdr="0" ftr="0" dt="0"/>
  <p:txStyles>
    <p:titleStyle>
      <a:lvl1pPr algn="l" defTabSz="1125472" rtl="0" eaLnBrk="1" latinLnBrk="0" hangingPunct="1">
        <a:spcBef>
          <a:spcPct val="0"/>
        </a:spcBef>
        <a:buNone/>
        <a:defRPr kumimoji="1" sz="2954" kern="1200">
          <a:solidFill>
            <a:schemeClr val="tx1"/>
          </a:solidFill>
          <a:latin typeface="+mj-ea"/>
          <a:ea typeface="+mj-ea"/>
          <a:cs typeface="メイリオ" pitchFamily="50" charset="-128"/>
        </a:defRPr>
      </a:lvl1pPr>
    </p:titleStyle>
    <p:bodyStyle>
      <a:lvl1pPr marL="422051" indent="-422051" algn="l" defTabSz="1125472" rtl="0" eaLnBrk="1" latinLnBrk="0" hangingPunct="1">
        <a:spcBef>
          <a:spcPct val="20000"/>
        </a:spcBef>
        <a:buFont typeface="Arial" pitchFamily="34" charset="0"/>
        <a:buChar char="•"/>
        <a:defRPr kumimoji="1" sz="3939" kern="1200">
          <a:solidFill>
            <a:schemeClr val="tx1"/>
          </a:solidFill>
          <a:latin typeface="+mn-lt"/>
          <a:ea typeface="+mn-ea"/>
          <a:cs typeface="+mn-cs"/>
        </a:defRPr>
      </a:lvl1pPr>
      <a:lvl2pPr marL="914446" indent="-351710" algn="l" defTabSz="1125472" rtl="0" eaLnBrk="1" latinLnBrk="0" hangingPunct="1">
        <a:spcBef>
          <a:spcPct val="20000"/>
        </a:spcBef>
        <a:buFont typeface="Arial" pitchFamily="34" charset="0"/>
        <a:buChar char="–"/>
        <a:defRPr kumimoji="1" sz="3446" kern="1200">
          <a:solidFill>
            <a:schemeClr val="tx1"/>
          </a:solidFill>
          <a:latin typeface="+mn-lt"/>
          <a:ea typeface="+mn-ea"/>
          <a:cs typeface="+mn-cs"/>
        </a:defRPr>
      </a:lvl2pPr>
      <a:lvl3pPr marL="1406839" indent="-281368" algn="l" defTabSz="1125472" rtl="0" eaLnBrk="1" latinLnBrk="0" hangingPunct="1">
        <a:spcBef>
          <a:spcPct val="20000"/>
        </a:spcBef>
        <a:buFont typeface="Arial" pitchFamily="34" charset="0"/>
        <a:buChar char="•"/>
        <a:defRPr kumimoji="1" sz="2954" kern="1200">
          <a:solidFill>
            <a:schemeClr val="tx1"/>
          </a:solidFill>
          <a:latin typeface="+mn-lt"/>
          <a:ea typeface="+mn-ea"/>
          <a:cs typeface="+mn-cs"/>
        </a:defRPr>
      </a:lvl3pPr>
      <a:lvl4pPr marL="1969575"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4pPr>
      <a:lvl5pPr marL="2532312"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5pPr>
      <a:lvl6pPr marL="3095047"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6pPr>
      <a:lvl7pPr marL="3657783"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7pPr>
      <a:lvl8pPr marL="4220519"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8pPr>
      <a:lvl9pPr marL="4783254" indent="-281368" algn="l" defTabSz="1125472" rtl="0" eaLnBrk="1" latinLnBrk="0" hangingPunct="1">
        <a:spcBef>
          <a:spcPct val="20000"/>
        </a:spcBef>
        <a:buFont typeface="Arial" pitchFamily="34" charset="0"/>
        <a:buChar char="•"/>
        <a:defRPr kumimoji="1" sz="2462" kern="1200">
          <a:solidFill>
            <a:schemeClr val="tx1"/>
          </a:solidFill>
          <a:latin typeface="+mn-lt"/>
          <a:ea typeface="+mn-ea"/>
          <a:cs typeface="+mn-cs"/>
        </a:defRPr>
      </a:lvl9pPr>
    </p:bodyStyle>
    <p:otherStyle>
      <a:defPPr>
        <a:defRPr lang="ja-JP"/>
      </a:defPPr>
      <a:lvl1pPr marL="0" algn="l" defTabSz="1125472" rtl="0" eaLnBrk="1" latinLnBrk="0" hangingPunct="1">
        <a:defRPr kumimoji="1" sz="2215" kern="1200">
          <a:solidFill>
            <a:schemeClr val="tx1"/>
          </a:solidFill>
          <a:latin typeface="+mn-lt"/>
          <a:ea typeface="+mn-ea"/>
          <a:cs typeface="+mn-cs"/>
        </a:defRPr>
      </a:lvl1pPr>
      <a:lvl2pPr marL="562737" algn="l" defTabSz="1125472" rtl="0" eaLnBrk="1" latinLnBrk="0" hangingPunct="1">
        <a:defRPr kumimoji="1" sz="2215" kern="1200">
          <a:solidFill>
            <a:schemeClr val="tx1"/>
          </a:solidFill>
          <a:latin typeface="+mn-lt"/>
          <a:ea typeface="+mn-ea"/>
          <a:cs typeface="+mn-cs"/>
        </a:defRPr>
      </a:lvl2pPr>
      <a:lvl3pPr marL="1125472" algn="l" defTabSz="1125472" rtl="0" eaLnBrk="1" latinLnBrk="0" hangingPunct="1">
        <a:defRPr kumimoji="1" sz="2215" kern="1200">
          <a:solidFill>
            <a:schemeClr val="tx1"/>
          </a:solidFill>
          <a:latin typeface="+mn-lt"/>
          <a:ea typeface="+mn-ea"/>
          <a:cs typeface="+mn-cs"/>
        </a:defRPr>
      </a:lvl3pPr>
      <a:lvl4pPr marL="1688207" algn="l" defTabSz="1125472" rtl="0" eaLnBrk="1" latinLnBrk="0" hangingPunct="1">
        <a:defRPr kumimoji="1" sz="2215" kern="1200">
          <a:solidFill>
            <a:schemeClr val="tx1"/>
          </a:solidFill>
          <a:latin typeface="+mn-lt"/>
          <a:ea typeface="+mn-ea"/>
          <a:cs typeface="+mn-cs"/>
        </a:defRPr>
      </a:lvl4pPr>
      <a:lvl5pPr marL="2250944" algn="l" defTabSz="1125472" rtl="0" eaLnBrk="1" latinLnBrk="0" hangingPunct="1">
        <a:defRPr kumimoji="1" sz="2215" kern="1200">
          <a:solidFill>
            <a:schemeClr val="tx1"/>
          </a:solidFill>
          <a:latin typeface="+mn-lt"/>
          <a:ea typeface="+mn-ea"/>
          <a:cs typeface="+mn-cs"/>
        </a:defRPr>
      </a:lvl5pPr>
      <a:lvl6pPr marL="2813679" algn="l" defTabSz="1125472" rtl="0" eaLnBrk="1" latinLnBrk="0" hangingPunct="1">
        <a:defRPr kumimoji="1" sz="2215" kern="1200">
          <a:solidFill>
            <a:schemeClr val="tx1"/>
          </a:solidFill>
          <a:latin typeface="+mn-lt"/>
          <a:ea typeface="+mn-ea"/>
          <a:cs typeface="+mn-cs"/>
        </a:defRPr>
      </a:lvl6pPr>
      <a:lvl7pPr marL="3376415" algn="l" defTabSz="1125472" rtl="0" eaLnBrk="1" latinLnBrk="0" hangingPunct="1">
        <a:defRPr kumimoji="1" sz="2215" kern="1200">
          <a:solidFill>
            <a:schemeClr val="tx1"/>
          </a:solidFill>
          <a:latin typeface="+mn-lt"/>
          <a:ea typeface="+mn-ea"/>
          <a:cs typeface="+mn-cs"/>
        </a:defRPr>
      </a:lvl7pPr>
      <a:lvl8pPr marL="3939151" algn="l" defTabSz="1125472" rtl="0" eaLnBrk="1" latinLnBrk="0" hangingPunct="1">
        <a:defRPr kumimoji="1" sz="2215" kern="1200">
          <a:solidFill>
            <a:schemeClr val="tx1"/>
          </a:solidFill>
          <a:latin typeface="+mn-lt"/>
          <a:ea typeface="+mn-ea"/>
          <a:cs typeface="+mn-cs"/>
        </a:defRPr>
      </a:lvl8pPr>
      <a:lvl9pPr marL="4501886" algn="l" defTabSz="1125472" rtl="0" eaLnBrk="1" latinLnBrk="0" hangingPunct="1">
        <a:defRPr kumimoji="1" sz="22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slideshare.net/teramonagi/tokyo-scipy5-20130126" TargetMode="Externa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bin.t.u-tokyo.ac.jp/startup16/file/2-2.pdf" TargetMode="Externa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smapip.is.tohoku.ac.jp/~smapip/2003/tutorial/presentation/koji-hukushima.pdf"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slideshare.net/teramonagi/tokyo-scipy5-20130126"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www.slideshare.net/teramonagi/tokyo-scipy5-20130126" TargetMode="External"/><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slideshare.net/teramonagi/tokyo-scipy5-20130126" TargetMode="External"/><Relationship Id="rId1" Type="http://schemas.openxmlformats.org/officeDocument/2006/relationships/slideLayout" Target="../slideLayouts/slideLayout4.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15AAFA-ED21-40FB-B7E3-3F6AFF68ABFC}"/>
              </a:ext>
            </a:extLst>
          </p:cNvPr>
          <p:cNvSpPr>
            <a:spLocks noGrp="1"/>
          </p:cNvSpPr>
          <p:nvPr>
            <p:ph type="title"/>
          </p:nvPr>
        </p:nvSpPr>
        <p:spPr>
          <a:xfrm>
            <a:off x="778486" y="2074793"/>
            <a:ext cx="11294178" cy="2672421"/>
          </a:xfrm>
        </p:spPr>
        <p:txBody>
          <a:bodyPr/>
          <a:lstStyle/>
          <a:p>
            <a:r>
              <a:rPr lang="en-US" altLang="ja-JP" sz="4000" dirty="0"/>
              <a:t>Robust Adaptive Photon Tracing using Photon Path Visibility</a:t>
            </a:r>
            <a:br>
              <a:rPr lang="en-US" altLang="ja-JP" dirty="0"/>
            </a:br>
            <a:br>
              <a:rPr lang="en-US" altLang="ja-JP" dirty="0"/>
            </a:br>
            <a:r>
              <a:rPr lang="en-US" altLang="ja-JP" dirty="0"/>
              <a:t>Hachisuka et al., 2011, ACM. </a:t>
            </a:r>
            <a:endParaRPr kumimoji="1" lang="ja-JP" altLang="en-US" dirty="0"/>
          </a:p>
        </p:txBody>
      </p:sp>
      <p:sp>
        <p:nvSpPr>
          <p:cNvPr id="3" name="スライド番号プレースホルダー 2">
            <a:extLst>
              <a:ext uri="{FF2B5EF4-FFF2-40B4-BE49-F238E27FC236}">
                <a16:creationId xmlns:a16="http://schemas.microsoft.com/office/drawing/2014/main" id="{BCD0D11D-86AD-4146-8FE2-BE370FA1AAC2}"/>
              </a:ext>
            </a:extLst>
          </p:cNvPr>
          <p:cNvSpPr>
            <a:spLocks noGrp="1"/>
          </p:cNvSpPr>
          <p:nvPr>
            <p:ph type="sldNum" sz="quarter" idx="4"/>
          </p:nvPr>
        </p:nvSpPr>
        <p:spPr/>
        <p:txBody>
          <a:bodyPr/>
          <a:lstStyle/>
          <a:p>
            <a:fld id="{FB3508C7-2FE0-4945-9CBD-863E05F850D2}" type="slidenum">
              <a:rPr lang="ja-JP" altLang="en-US" smtClean="0"/>
              <a:pPr/>
              <a:t>0</a:t>
            </a:fld>
            <a:endParaRPr lang="ja-JP" altLang="en-US" dirty="0"/>
          </a:p>
        </p:txBody>
      </p:sp>
    </p:spTree>
    <p:extLst>
      <p:ext uri="{BB962C8B-B14F-4D97-AF65-F5344CB8AC3E}">
        <p14:creationId xmlns:p14="http://schemas.microsoft.com/office/powerpoint/2010/main" val="23910516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9</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
        <p:nvSpPr>
          <p:cNvPr id="3" name="正方形/長方形 2">
            <a:extLst>
              <a:ext uri="{FF2B5EF4-FFF2-40B4-BE49-F238E27FC236}">
                <a16:creationId xmlns:a16="http://schemas.microsoft.com/office/drawing/2014/main" id="{8168A795-3AA4-4A2C-B692-F4932825B9F6}"/>
              </a:ext>
            </a:extLst>
          </p:cNvPr>
          <p:cNvSpPr/>
          <p:nvPr/>
        </p:nvSpPr>
        <p:spPr>
          <a:xfrm>
            <a:off x="1451484" y="6281162"/>
            <a:ext cx="8714524" cy="369332"/>
          </a:xfrm>
          <a:prstGeom prst="rect">
            <a:avLst/>
          </a:prstGeom>
        </p:spPr>
        <p:txBody>
          <a:bodyPr wrap="square">
            <a:spAutoFit/>
          </a:bodyPr>
          <a:lstStyle/>
          <a:p>
            <a:r>
              <a:rPr lang="en-US" altLang="ja-JP" dirty="0">
                <a:hlinkClick r:id="rId2"/>
              </a:rPr>
              <a:t>https://www.slideshare.net/teramonagi/tokyo-scipy5-20130126</a:t>
            </a:r>
            <a:endParaRPr lang="ja-JP" altLang="en-US" dirty="0"/>
          </a:p>
        </p:txBody>
      </p:sp>
      <p:pic>
        <p:nvPicPr>
          <p:cNvPr id="9" name="図 8">
            <a:extLst>
              <a:ext uri="{FF2B5EF4-FFF2-40B4-BE49-F238E27FC236}">
                <a16:creationId xmlns:a16="http://schemas.microsoft.com/office/drawing/2014/main" id="{35A9B1BD-E218-4856-B7E4-B900DCECD083}"/>
              </a:ext>
            </a:extLst>
          </p:cNvPr>
          <p:cNvPicPr>
            <a:picLocks noChangeAspect="1"/>
          </p:cNvPicPr>
          <p:nvPr/>
        </p:nvPicPr>
        <p:blipFill>
          <a:blip r:embed="rId3"/>
          <a:stretch>
            <a:fillRect/>
          </a:stretch>
        </p:blipFill>
        <p:spPr>
          <a:xfrm>
            <a:off x="3085680" y="1199839"/>
            <a:ext cx="6020640" cy="4458322"/>
          </a:xfrm>
          <a:prstGeom prst="rect">
            <a:avLst/>
          </a:prstGeom>
        </p:spPr>
      </p:pic>
    </p:spTree>
    <p:extLst>
      <p:ext uri="{BB962C8B-B14F-4D97-AF65-F5344CB8AC3E}">
        <p14:creationId xmlns:p14="http://schemas.microsoft.com/office/powerpoint/2010/main" val="2767785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10</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
        <p:nvSpPr>
          <p:cNvPr id="3" name="正方形/長方形 2">
            <a:extLst>
              <a:ext uri="{FF2B5EF4-FFF2-40B4-BE49-F238E27FC236}">
                <a16:creationId xmlns:a16="http://schemas.microsoft.com/office/drawing/2014/main" id="{8168A795-3AA4-4A2C-B692-F4932825B9F6}"/>
              </a:ext>
            </a:extLst>
          </p:cNvPr>
          <p:cNvSpPr/>
          <p:nvPr/>
        </p:nvSpPr>
        <p:spPr>
          <a:xfrm>
            <a:off x="1451484" y="6281162"/>
            <a:ext cx="8714524" cy="369332"/>
          </a:xfrm>
          <a:prstGeom prst="rect">
            <a:avLst/>
          </a:prstGeom>
        </p:spPr>
        <p:txBody>
          <a:bodyPr wrap="square">
            <a:spAutoFit/>
          </a:bodyPr>
          <a:lstStyle/>
          <a:p>
            <a:r>
              <a:rPr lang="en-US" altLang="ja-JP" dirty="0">
                <a:hlinkClick r:id="rId2"/>
              </a:rPr>
              <a:t>http://bin.t.u-tokyo.ac.jp/startup16/file/2-2.pdf</a:t>
            </a:r>
            <a:endParaRPr lang="ja-JP" altLang="en-US" dirty="0"/>
          </a:p>
        </p:txBody>
      </p:sp>
      <p:pic>
        <p:nvPicPr>
          <p:cNvPr id="9" name="図 8">
            <a:extLst>
              <a:ext uri="{FF2B5EF4-FFF2-40B4-BE49-F238E27FC236}">
                <a16:creationId xmlns:a16="http://schemas.microsoft.com/office/drawing/2014/main" id="{35A9B1BD-E218-4856-B7E4-B900DCECD083}"/>
              </a:ext>
            </a:extLst>
          </p:cNvPr>
          <p:cNvPicPr>
            <a:picLocks noChangeAspect="1"/>
          </p:cNvPicPr>
          <p:nvPr/>
        </p:nvPicPr>
        <p:blipFill>
          <a:blip r:embed="rId3"/>
          <a:stretch>
            <a:fillRect/>
          </a:stretch>
        </p:blipFill>
        <p:spPr>
          <a:xfrm>
            <a:off x="3085680" y="1199839"/>
            <a:ext cx="6020640" cy="4458322"/>
          </a:xfrm>
          <a:prstGeom prst="rect">
            <a:avLst/>
          </a:prstGeom>
        </p:spPr>
      </p:pic>
      <p:pic>
        <p:nvPicPr>
          <p:cNvPr id="10" name="図 9">
            <a:extLst>
              <a:ext uri="{FF2B5EF4-FFF2-40B4-BE49-F238E27FC236}">
                <a16:creationId xmlns:a16="http://schemas.microsoft.com/office/drawing/2014/main" id="{37C63911-312A-4738-BB18-6F2952A3B16E}"/>
              </a:ext>
            </a:extLst>
          </p:cNvPr>
          <p:cNvPicPr>
            <a:picLocks noChangeAspect="1"/>
          </p:cNvPicPr>
          <p:nvPr/>
        </p:nvPicPr>
        <p:blipFill>
          <a:blip r:embed="rId4"/>
          <a:stretch>
            <a:fillRect/>
          </a:stretch>
        </p:blipFill>
        <p:spPr>
          <a:xfrm>
            <a:off x="1918704" y="1090286"/>
            <a:ext cx="8354591" cy="4677428"/>
          </a:xfrm>
          <a:prstGeom prst="rect">
            <a:avLst/>
          </a:prstGeom>
        </p:spPr>
      </p:pic>
    </p:spTree>
    <p:extLst>
      <p:ext uri="{BB962C8B-B14F-4D97-AF65-F5344CB8AC3E}">
        <p14:creationId xmlns:p14="http://schemas.microsoft.com/office/powerpoint/2010/main" val="2030260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11</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
        <p:nvSpPr>
          <p:cNvPr id="3" name="正方形/長方形 2">
            <a:extLst>
              <a:ext uri="{FF2B5EF4-FFF2-40B4-BE49-F238E27FC236}">
                <a16:creationId xmlns:a16="http://schemas.microsoft.com/office/drawing/2014/main" id="{8168A795-3AA4-4A2C-B692-F4932825B9F6}"/>
              </a:ext>
            </a:extLst>
          </p:cNvPr>
          <p:cNvSpPr/>
          <p:nvPr/>
        </p:nvSpPr>
        <p:spPr>
          <a:xfrm>
            <a:off x="533060" y="5962068"/>
            <a:ext cx="11179564" cy="369332"/>
          </a:xfrm>
          <a:prstGeom prst="rect">
            <a:avLst/>
          </a:prstGeom>
        </p:spPr>
        <p:txBody>
          <a:bodyPr wrap="square">
            <a:spAutoFit/>
          </a:bodyPr>
          <a:lstStyle/>
          <a:p>
            <a:r>
              <a:rPr lang="en-US" altLang="ja-JP" dirty="0">
                <a:hlinkClick r:id="rId2"/>
              </a:rPr>
              <a:t>https://www.smapip.is.tohoku.ac.jp/~smapip/2003/tutorial/presentation/koji-hukushima.pdf</a:t>
            </a:r>
            <a:endParaRPr lang="ja-JP" altLang="en-US" dirty="0"/>
          </a:p>
        </p:txBody>
      </p:sp>
      <p:pic>
        <p:nvPicPr>
          <p:cNvPr id="7" name="図 6">
            <a:extLst>
              <a:ext uri="{FF2B5EF4-FFF2-40B4-BE49-F238E27FC236}">
                <a16:creationId xmlns:a16="http://schemas.microsoft.com/office/drawing/2014/main" id="{AF0A9194-3680-402F-AE97-5E9478887504}"/>
              </a:ext>
            </a:extLst>
          </p:cNvPr>
          <p:cNvPicPr>
            <a:picLocks noChangeAspect="1"/>
          </p:cNvPicPr>
          <p:nvPr/>
        </p:nvPicPr>
        <p:blipFill>
          <a:blip r:embed="rId3"/>
          <a:stretch>
            <a:fillRect/>
          </a:stretch>
        </p:blipFill>
        <p:spPr>
          <a:xfrm>
            <a:off x="1595500" y="756909"/>
            <a:ext cx="8585295" cy="5038172"/>
          </a:xfrm>
          <a:prstGeom prst="rect">
            <a:avLst/>
          </a:prstGeom>
        </p:spPr>
      </p:pic>
    </p:spTree>
    <p:extLst>
      <p:ext uri="{BB962C8B-B14F-4D97-AF65-F5344CB8AC3E}">
        <p14:creationId xmlns:p14="http://schemas.microsoft.com/office/powerpoint/2010/main" val="878683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1</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pic>
        <p:nvPicPr>
          <p:cNvPr id="3" name="図 2">
            <a:extLst>
              <a:ext uri="{FF2B5EF4-FFF2-40B4-BE49-F238E27FC236}">
                <a16:creationId xmlns:a16="http://schemas.microsoft.com/office/drawing/2014/main" id="{F477015F-2B71-496B-9006-2BFBA909F332}"/>
              </a:ext>
            </a:extLst>
          </p:cNvPr>
          <p:cNvPicPr>
            <a:picLocks noChangeAspect="1"/>
          </p:cNvPicPr>
          <p:nvPr/>
        </p:nvPicPr>
        <p:blipFill>
          <a:blip r:embed="rId2"/>
          <a:stretch>
            <a:fillRect/>
          </a:stretch>
        </p:blipFill>
        <p:spPr>
          <a:xfrm>
            <a:off x="1015778" y="953830"/>
            <a:ext cx="10194186" cy="5765498"/>
          </a:xfrm>
          <a:prstGeom prst="rect">
            <a:avLst/>
          </a:prstGeom>
        </p:spPr>
      </p:pic>
    </p:spTree>
    <p:extLst>
      <p:ext uri="{BB962C8B-B14F-4D97-AF65-F5344CB8AC3E}">
        <p14:creationId xmlns:p14="http://schemas.microsoft.com/office/powerpoint/2010/main" val="7195602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2</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7" name="コンテンツ プレースホルダー 3">
            <a:extLst>
              <a:ext uri="{FF2B5EF4-FFF2-40B4-BE49-F238E27FC236}">
                <a16:creationId xmlns:a16="http://schemas.microsoft.com/office/drawing/2014/main" id="{E9FA7309-F1C6-4CBD-8CF9-4B7F9DDE73E1}"/>
              </a:ext>
            </a:extLst>
          </p:cNvPr>
          <p:cNvSpPr>
            <a:spLocks noGrp="1"/>
          </p:cNvSpPr>
          <p:nvPr/>
        </p:nvSpPr>
        <p:spPr>
          <a:xfrm>
            <a:off x="845626" y="1050917"/>
            <a:ext cx="5181600" cy="555290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ja-JP" altLang="en-US" sz="2000" b="1" dirty="0"/>
              <a:t>分野・概要</a:t>
            </a:r>
          </a:p>
          <a:p>
            <a:pPr>
              <a:buFontTx/>
              <a:buChar char="-"/>
            </a:pPr>
            <a:r>
              <a:rPr lang="ja-JP" altLang="en-US" sz="2000" dirty="0"/>
              <a:t>適応的</a:t>
            </a:r>
            <a:r>
              <a:rPr lang="en-US" altLang="ja-JP" sz="2000" dirty="0"/>
              <a:t> Photon Mapping</a:t>
            </a:r>
            <a:endParaRPr lang="en-US" altLang="ja-JP" sz="2000" b="1" dirty="0"/>
          </a:p>
          <a:p>
            <a:r>
              <a:rPr lang="ja-JP" altLang="en-US" sz="2000" b="1" dirty="0"/>
              <a:t>コントリビューション</a:t>
            </a:r>
          </a:p>
          <a:p>
            <a:pPr>
              <a:buFontTx/>
              <a:buChar char="-"/>
            </a:pPr>
            <a:r>
              <a:rPr lang="en-US" altLang="ja-JP" sz="2000" dirty="0"/>
              <a:t>Visibility Function</a:t>
            </a:r>
            <a:r>
              <a:rPr lang="ja-JP" altLang="en-US" sz="2000" dirty="0"/>
              <a:t>による重要度サンプル</a:t>
            </a:r>
            <a:endParaRPr lang="en-US" altLang="ja-JP" sz="2000" dirty="0"/>
          </a:p>
          <a:p>
            <a:pPr>
              <a:buFontTx/>
              <a:buChar char="-"/>
            </a:pPr>
            <a:endParaRPr lang="en-US" altLang="ja-JP" sz="2000" b="1" dirty="0"/>
          </a:p>
          <a:p>
            <a:r>
              <a:rPr lang="ja-JP" altLang="en-US" sz="2000" b="1" dirty="0"/>
              <a:t>従来のアプローチとその問題点</a:t>
            </a:r>
          </a:p>
          <a:p>
            <a:pPr>
              <a:buFontTx/>
              <a:buChar char="-"/>
            </a:pPr>
            <a:r>
              <a:rPr lang="en-US" altLang="ja-JP" sz="2000" dirty="0"/>
              <a:t>MC</a:t>
            </a:r>
            <a:r>
              <a:rPr lang="ja-JP" altLang="en-US" sz="2000" dirty="0"/>
              <a:t>レイトレ</a:t>
            </a:r>
            <a:endParaRPr lang="en-US" altLang="ja-JP" sz="2000" dirty="0"/>
          </a:p>
          <a:p>
            <a:pPr lvl="1">
              <a:buFontTx/>
              <a:buChar char="-"/>
            </a:pPr>
            <a:r>
              <a:rPr lang="ja-JP" altLang="en-US" sz="1600" dirty="0"/>
              <a:t>窓から太陽光が入る部屋の表現が難</a:t>
            </a:r>
            <a:endParaRPr lang="en-US" altLang="ja-JP" sz="1600" dirty="0"/>
          </a:p>
          <a:p>
            <a:pPr marL="457200" lvl="1" indent="0">
              <a:buNone/>
            </a:pPr>
            <a:r>
              <a:rPr lang="en-US" altLang="ja-JP" sz="1600" dirty="0"/>
              <a:t>	</a:t>
            </a:r>
            <a:r>
              <a:rPr lang="ja-JP" altLang="en-US" sz="1600" dirty="0"/>
              <a:t>理由：外部シーンのジオメトリが大きいと窓から入る光のパスを効率的に計算できない</a:t>
            </a:r>
            <a:endParaRPr lang="en-US" altLang="ja-JP" sz="1600" dirty="0"/>
          </a:p>
          <a:p>
            <a:pPr>
              <a:buFontTx/>
              <a:buChar char="-"/>
            </a:pPr>
            <a:r>
              <a:rPr lang="en-US" altLang="ja-JP" sz="2000" dirty="0"/>
              <a:t>Metropolis Light Transport</a:t>
            </a:r>
          </a:p>
          <a:p>
            <a:pPr marL="457200" lvl="1" indent="0">
              <a:buNone/>
            </a:pPr>
            <a:r>
              <a:rPr lang="en-US" altLang="ja-JP" sz="1600" dirty="0"/>
              <a:t>specular-diffuse-specular</a:t>
            </a:r>
            <a:r>
              <a:rPr lang="ja-JP" altLang="en-US" sz="1600" dirty="0"/>
              <a:t>経路に弱い</a:t>
            </a:r>
            <a:endParaRPr lang="en-US" altLang="ja-JP" sz="1600" dirty="0"/>
          </a:p>
          <a:p>
            <a:pPr>
              <a:buFontTx/>
              <a:buChar char="-"/>
            </a:pPr>
            <a:r>
              <a:rPr lang="en-US" altLang="ja-JP" sz="2000" dirty="0"/>
              <a:t>Progressive Photon Mapping</a:t>
            </a:r>
          </a:p>
          <a:p>
            <a:pPr lvl="1">
              <a:buFontTx/>
              <a:buChar char="-"/>
            </a:pPr>
            <a:r>
              <a:rPr lang="ja-JP" altLang="en-US" sz="1600" dirty="0"/>
              <a:t>ライトを受ける表面がごく一部しか見えない場合に非効率</a:t>
            </a:r>
            <a:r>
              <a:rPr lang="en-US" altLang="ja-JP" sz="1600" dirty="0"/>
              <a:t>[Hachisuka et al. 2008]</a:t>
            </a:r>
          </a:p>
          <a:p>
            <a:pPr>
              <a:buFontTx/>
              <a:buChar char="-"/>
            </a:pPr>
            <a:r>
              <a:rPr lang="en-US" altLang="ja-JP" sz="2000" dirty="0"/>
              <a:t>MCMC</a:t>
            </a:r>
            <a:r>
              <a:rPr lang="ja-JP" altLang="en-US" sz="2000" dirty="0"/>
              <a:t>サンプリング</a:t>
            </a:r>
            <a:r>
              <a:rPr lang="en-US" altLang="ja-JP" sz="2000" dirty="0"/>
              <a:t>Photon Mapping</a:t>
            </a:r>
          </a:p>
          <a:p>
            <a:pPr lvl="1">
              <a:buFontTx/>
              <a:buChar char="-"/>
            </a:pPr>
            <a:r>
              <a:rPr lang="ja-JP" altLang="en-US" sz="1600" dirty="0"/>
              <a:t>レイトレを用いるため</a:t>
            </a:r>
            <a:r>
              <a:rPr lang="en-US" altLang="ja-JP" sz="1600" dirty="0"/>
              <a:t>specular-diffuse-specular</a:t>
            </a:r>
            <a:r>
              <a:rPr lang="ja-JP" altLang="en-US" sz="1600" dirty="0"/>
              <a:t>経路に弱い</a:t>
            </a:r>
            <a:r>
              <a:rPr lang="en-US" altLang="ja-JP" sz="1600" dirty="0"/>
              <a:t>[Fan et al. 2005]</a:t>
            </a:r>
          </a:p>
          <a:p>
            <a:pPr marL="457200" lvl="1" indent="0">
              <a:buNone/>
            </a:pPr>
            <a:endParaRPr lang="en-US" altLang="ja-JP" sz="1600" dirty="0"/>
          </a:p>
        </p:txBody>
      </p:sp>
      <p:sp>
        <p:nvSpPr>
          <p:cNvPr id="8" name="コンテンツ プレースホルダー 4">
            <a:extLst>
              <a:ext uri="{FF2B5EF4-FFF2-40B4-BE49-F238E27FC236}">
                <a16:creationId xmlns:a16="http://schemas.microsoft.com/office/drawing/2014/main" id="{56A4447F-7D87-4D48-A0BB-0F0A59C6D550}"/>
              </a:ext>
            </a:extLst>
          </p:cNvPr>
          <p:cNvSpPr>
            <a:spLocks noGrp="1"/>
          </p:cNvSpPr>
          <p:nvPr/>
        </p:nvSpPr>
        <p:spPr>
          <a:xfrm>
            <a:off x="6173416" y="1050917"/>
            <a:ext cx="5935252" cy="55529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ja-JP" altLang="en-US" sz="2000" b="1" dirty="0"/>
              <a:t>アプローチ</a:t>
            </a:r>
          </a:p>
          <a:p>
            <a:pPr>
              <a:buFontTx/>
              <a:buChar char="-"/>
            </a:pPr>
            <a:r>
              <a:rPr lang="en-US" altLang="ja-JP" sz="2000" dirty="0"/>
              <a:t>Photon Path</a:t>
            </a:r>
            <a:r>
              <a:rPr lang="ja-JP" altLang="en-US" sz="2000" dirty="0"/>
              <a:t>の可視性を</a:t>
            </a:r>
            <a:r>
              <a:rPr lang="en-US" altLang="ja-JP" sz="2000" dirty="0"/>
              <a:t>0/1</a:t>
            </a:r>
            <a:r>
              <a:rPr lang="ja-JP" altLang="en-US" sz="2000" dirty="0"/>
              <a:t>で関数にして重要度関数として用いる</a:t>
            </a:r>
            <a:endParaRPr lang="en-US" altLang="ja-JP" sz="2000" dirty="0"/>
          </a:p>
          <a:p>
            <a:pPr>
              <a:buFontTx/>
              <a:buChar char="-"/>
            </a:pPr>
            <a:r>
              <a:rPr lang="ja-JP" altLang="en-US" sz="2000" dirty="0"/>
              <a:t>適応的</a:t>
            </a:r>
            <a:r>
              <a:rPr lang="en-US" altLang="ja-JP" sz="2000" dirty="0"/>
              <a:t>MCMC</a:t>
            </a:r>
            <a:r>
              <a:rPr lang="ja-JP" altLang="en-US" sz="2000" dirty="0"/>
              <a:t>、レプリカ交換</a:t>
            </a:r>
            <a:endParaRPr lang="en-US" altLang="ja-JP" sz="2000" dirty="0"/>
          </a:p>
          <a:p>
            <a:pPr>
              <a:buFontTx/>
              <a:buChar char="-"/>
            </a:pPr>
            <a:endParaRPr lang="en-US" altLang="ja-JP" sz="2000" dirty="0"/>
          </a:p>
          <a:p>
            <a:r>
              <a:rPr lang="ja-JP" altLang="en-US" sz="2000" b="1" dirty="0"/>
              <a:t>結果</a:t>
            </a:r>
            <a:endParaRPr lang="en-US" altLang="ja-JP" sz="2000" dirty="0"/>
          </a:p>
          <a:p>
            <a:pPr>
              <a:buFontTx/>
              <a:buChar char="-"/>
            </a:pPr>
            <a:r>
              <a:rPr lang="ja-JP" altLang="en-US" sz="2000" dirty="0"/>
              <a:t>調整が必要なパラメータを持たず、ロバスト</a:t>
            </a:r>
            <a:endParaRPr lang="en-US" altLang="ja-JP" sz="2000" dirty="0"/>
          </a:p>
          <a:p>
            <a:pPr>
              <a:buFontTx/>
              <a:buChar char="-"/>
            </a:pPr>
            <a:endParaRPr lang="ja-JP" altLang="en-US" sz="2000" dirty="0"/>
          </a:p>
          <a:p>
            <a:r>
              <a:rPr lang="ja-JP" altLang="en-US" sz="2000" b="1" dirty="0"/>
              <a:t>制限と今後の課題</a:t>
            </a:r>
          </a:p>
          <a:p>
            <a:pPr>
              <a:buFontTx/>
              <a:buChar char="-"/>
            </a:pPr>
            <a:r>
              <a:rPr lang="ja-JP" altLang="en-US" sz="2000" dirty="0"/>
              <a:t>光沢の変動に弱い</a:t>
            </a:r>
            <a:endParaRPr lang="en-US" altLang="ja-JP" sz="2000" dirty="0"/>
          </a:p>
          <a:p>
            <a:pPr>
              <a:buFontTx/>
              <a:buChar char="-"/>
            </a:pPr>
            <a:r>
              <a:rPr lang="ja-JP" altLang="en-US" sz="2000" dirty="0"/>
              <a:t>適応がグローバル</a:t>
            </a:r>
            <a:endParaRPr lang="en-US" altLang="ja-JP" sz="2000" dirty="0"/>
          </a:p>
          <a:p>
            <a:pPr lvl="1">
              <a:buFontTx/>
              <a:buChar char="-"/>
            </a:pPr>
            <a:r>
              <a:rPr lang="ja-JP" altLang="en-US" sz="1600" dirty="0"/>
              <a:t>局所にやれば収束</a:t>
            </a:r>
            <a:endParaRPr lang="en-US" altLang="ja-JP" sz="1600" dirty="0"/>
          </a:p>
          <a:p>
            <a:pPr marL="457200" lvl="1" indent="0">
              <a:buNone/>
            </a:pPr>
            <a:r>
              <a:rPr lang="ja-JP" altLang="en-US" sz="1600" dirty="0"/>
              <a:t>速度改善？</a:t>
            </a:r>
            <a:endParaRPr lang="en-US" altLang="ja-JP" sz="1600" dirty="0"/>
          </a:p>
          <a:p>
            <a:pPr lvl="1">
              <a:buFontTx/>
              <a:buChar char="-"/>
            </a:pPr>
            <a:r>
              <a:rPr lang="ja-JP" altLang="en-US" sz="1600" dirty="0"/>
              <a:t>局所だと次元の呪い</a:t>
            </a:r>
            <a:endParaRPr lang="en-US" altLang="ja-JP" sz="1600" dirty="0"/>
          </a:p>
        </p:txBody>
      </p:sp>
      <p:pic>
        <p:nvPicPr>
          <p:cNvPr id="5" name="図 4">
            <a:extLst>
              <a:ext uri="{FF2B5EF4-FFF2-40B4-BE49-F238E27FC236}">
                <a16:creationId xmlns:a16="http://schemas.microsoft.com/office/drawing/2014/main" id="{2B50D70D-A510-468A-9D1E-FC5865357B4F}"/>
              </a:ext>
            </a:extLst>
          </p:cNvPr>
          <p:cNvPicPr>
            <a:picLocks noChangeAspect="1"/>
          </p:cNvPicPr>
          <p:nvPr/>
        </p:nvPicPr>
        <p:blipFill>
          <a:blip r:embed="rId2"/>
          <a:stretch>
            <a:fillRect/>
          </a:stretch>
        </p:blipFill>
        <p:spPr>
          <a:xfrm>
            <a:off x="8996081" y="4098369"/>
            <a:ext cx="2592780" cy="2493903"/>
          </a:xfrm>
          <a:prstGeom prst="rect">
            <a:avLst/>
          </a:prstGeom>
        </p:spPr>
      </p:pic>
    </p:spTree>
    <p:extLst>
      <p:ext uri="{BB962C8B-B14F-4D97-AF65-F5344CB8AC3E}">
        <p14:creationId xmlns:p14="http://schemas.microsoft.com/office/powerpoint/2010/main" val="18162446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3</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pic>
        <p:nvPicPr>
          <p:cNvPr id="14" name="図 13">
            <a:extLst>
              <a:ext uri="{FF2B5EF4-FFF2-40B4-BE49-F238E27FC236}">
                <a16:creationId xmlns:a16="http://schemas.microsoft.com/office/drawing/2014/main" id="{EC004295-53D1-47E6-B634-085212EE9358}"/>
              </a:ext>
            </a:extLst>
          </p:cNvPr>
          <p:cNvPicPr>
            <a:picLocks noChangeAspect="1"/>
          </p:cNvPicPr>
          <p:nvPr/>
        </p:nvPicPr>
        <p:blipFill>
          <a:blip r:embed="rId2"/>
          <a:stretch>
            <a:fillRect/>
          </a:stretch>
        </p:blipFill>
        <p:spPr>
          <a:xfrm>
            <a:off x="1002244" y="899981"/>
            <a:ext cx="4528383" cy="5395520"/>
          </a:xfrm>
          <a:prstGeom prst="rect">
            <a:avLst/>
          </a:prstGeom>
        </p:spPr>
      </p:pic>
      <p:pic>
        <p:nvPicPr>
          <p:cNvPr id="13" name="図 12">
            <a:extLst>
              <a:ext uri="{FF2B5EF4-FFF2-40B4-BE49-F238E27FC236}">
                <a16:creationId xmlns:a16="http://schemas.microsoft.com/office/drawing/2014/main" id="{7615B0C3-CF8E-4504-B495-01B9CE66939B}"/>
              </a:ext>
            </a:extLst>
          </p:cNvPr>
          <p:cNvPicPr>
            <a:picLocks noChangeAspect="1"/>
          </p:cNvPicPr>
          <p:nvPr/>
        </p:nvPicPr>
        <p:blipFill>
          <a:blip r:embed="rId3"/>
          <a:stretch>
            <a:fillRect/>
          </a:stretch>
        </p:blipFill>
        <p:spPr>
          <a:xfrm>
            <a:off x="6094537" y="1881188"/>
            <a:ext cx="4839375" cy="3029373"/>
          </a:xfrm>
          <a:prstGeom prst="rect">
            <a:avLst/>
          </a:prstGeom>
        </p:spPr>
      </p:pic>
    </p:spTree>
    <p:extLst>
      <p:ext uri="{BB962C8B-B14F-4D97-AF65-F5344CB8AC3E}">
        <p14:creationId xmlns:p14="http://schemas.microsoft.com/office/powerpoint/2010/main" val="2764036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4</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grpSp>
        <p:nvGrpSpPr>
          <p:cNvPr id="12" name="グループ化 11">
            <a:extLst>
              <a:ext uri="{FF2B5EF4-FFF2-40B4-BE49-F238E27FC236}">
                <a16:creationId xmlns:a16="http://schemas.microsoft.com/office/drawing/2014/main" id="{3F86D1C6-5017-4B25-B176-632F7DC2CC9A}"/>
              </a:ext>
            </a:extLst>
          </p:cNvPr>
          <p:cNvGrpSpPr/>
          <p:nvPr/>
        </p:nvGrpSpPr>
        <p:grpSpPr>
          <a:xfrm>
            <a:off x="1451484" y="1200533"/>
            <a:ext cx="8976556" cy="5478404"/>
            <a:chOff x="1415480" y="1370981"/>
            <a:chExt cx="8976556" cy="5478404"/>
          </a:xfrm>
        </p:grpSpPr>
        <p:pic>
          <p:nvPicPr>
            <p:cNvPr id="8" name="図 7">
              <a:extLst>
                <a:ext uri="{FF2B5EF4-FFF2-40B4-BE49-F238E27FC236}">
                  <a16:creationId xmlns:a16="http://schemas.microsoft.com/office/drawing/2014/main" id="{FF671B76-BC02-4B1E-A18B-D11E5D62853C}"/>
                </a:ext>
              </a:extLst>
            </p:cNvPr>
            <p:cNvPicPr>
              <a:picLocks noChangeAspect="1"/>
            </p:cNvPicPr>
            <p:nvPr/>
          </p:nvPicPr>
          <p:blipFill>
            <a:blip r:embed="rId2"/>
            <a:stretch>
              <a:fillRect/>
            </a:stretch>
          </p:blipFill>
          <p:spPr>
            <a:xfrm>
              <a:off x="1415480" y="1370981"/>
              <a:ext cx="8976556" cy="5478404"/>
            </a:xfrm>
            <a:prstGeom prst="rect">
              <a:avLst/>
            </a:prstGeom>
          </p:spPr>
        </p:pic>
        <p:sp>
          <p:nvSpPr>
            <p:cNvPr id="9" name="正方形/長方形 8">
              <a:extLst>
                <a:ext uri="{FF2B5EF4-FFF2-40B4-BE49-F238E27FC236}">
                  <a16:creationId xmlns:a16="http://schemas.microsoft.com/office/drawing/2014/main" id="{B5EA82AD-C5E0-4D92-B7A1-6EDEE7A631C2}"/>
                </a:ext>
              </a:extLst>
            </p:cNvPr>
            <p:cNvSpPr/>
            <p:nvPr/>
          </p:nvSpPr>
          <p:spPr>
            <a:xfrm>
              <a:off x="6888088" y="1573572"/>
              <a:ext cx="3067891" cy="461665"/>
            </a:xfrm>
            <a:prstGeom prst="rect">
              <a:avLst/>
            </a:prstGeom>
          </p:spPr>
          <p:txBody>
            <a:bodyPr wrap="none">
              <a:spAutoFit/>
            </a:bodyPr>
            <a:lstStyle/>
            <a:p>
              <a:r>
                <a:rPr lang="en-US" altLang="ja-JP" sz="2400" b="1" dirty="0">
                  <a:solidFill>
                    <a:schemeClr val="bg1"/>
                  </a:solidFill>
                </a:rPr>
                <a:t>uniform sampling</a:t>
              </a:r>
              <a:endParaRPr lang="ja-JP" altLang="en-US" sz="2400" b="1" dirty="0">
                <a:solidFill>
                  <a:schemeClr val="bg1"/>
                </a:solidFill>
              </a:endParaRPr>
            </a:p>
          </p:txBody>
        </p:sp>
        <p:sp>
          <p:nvSpPr>
            <p:cNvPr id="11" name="正方形/長方形 10">
              <a:extLst>
                <a:ext uri="{FF2B5EF4-FFF2-40B4-BE49-F238E27FC236}">
                  <a16:creationId xmlns:a16="http://schemas.microsoft.com/office/drawing/2014/main" id="{4A2D2774-0330-4075-85C6-EF886A675B82}"/>
                </a:ext>
              </a:extLst>
            </p:cNvPr>
            <p:cNvSpPr/>
            <p:nvPr/>
          </p:nvSpPr>
          <p:spPr>
            <a:xfrm>
              <a:off x="8940316" y="3689915"/>
              <a:ext cx="909223" cy="461665"/>
            </a:xfrm>
            <a:prstGeom prst="rect">
              <a:avLst/>
            </a:prstGeom>
          </p:spPr>
          <p:txBody>
            <a:bodyPr wrap="none">
              <a:spAutoFit/>
            </a:bodyPr>
            <a:lstStyle/>
            <a:p>
              <a:r>
                <a:rPr lang="en-US" altLang="ja-JP" sz="2400" b="1" dirty="0">
                  <a:solidFill>
                    <a:schemeClr val="bg1"/>
                  </a:solidFill>
                </a:rPr>
                <a:t>ours</a:t>
              </a:r>
              <a:endParaRPr lang="ja-JP" altLang="en-US" sz="2400" b="1" dirty="0">
                <a:solidFill>
                  <a:schemeClr val="bg1"/>
                </a:solidFill>
              </a:endParaRPr>
            </a:p>
          </p:txBody>
        </p:sp>
      </p:grpSp>
      <p:sp>
        <p:nvSpPr>
          <p:cNvPr id="10" name="正方形/長方形 9">
            <a:extLst>
              <a:ext uri="{FF2B5EF4-FFF2-40B4-BE49-F238E27FC236}">
                <a16:creationId xmlns:a16="http://schemas.microsoft.com/office/drawing/2014/main" id="{639637F6-6046-4DB9-88DA-DC4C4B260056}"/>
              </a:ext>
            </a:extLst>
          </p:cNvPr>
          <p:cNvSpPr/>
          <p:nvPr/>
        </p:nvSpPr>
        <p:spPr>
          <a:xfrm>
            <a:off x="3059205" y="831201"/>
            <a:ext cx="5325497" cy="369332"/>
          </a:xfrm>
          <a:prstGeom prst="rect">
            <a:avLst/>
          </a:prstGeom>
        </p:spPr>
        <p:txBody>
          <a:bodyPr wrap="none">
            <a:spAutoFit/>
          </a:bodyPr>
          <a:lstStyle/>
          <a:p>
            <a:r>
              <a:rPr lang="ja-JP" altLang="en-US" dirty="0"/>
              <a:t>窓からの光のspecular reflections と refractions</a:t>
            </a:r>
          </a:p>
        </p:txBody>
      </p:sp>
    </p:spTree>
    <p:extLst>
      <p:ext uri="{BB962C8B-B14F-4D97-AF65-F5344CB8AC3E}">
        <p14:creationId xmlns:p14="http://schemas.microsoft.com/office/powerpoint/2010/main" val="4008028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5</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pic>
        <p:nvPicPr>
          <p:cNvPr id="5" name="図 4">
            <a:extLst>
              <a:ext uri="{FF2B5EF4-FFF2-40B4-BE49-F238E27FC236}">
                <a16:creationId xmlns:a16="http://schemas.microsoft.com/office/drawing/2014/main" id="{D2A13C67-0D4F-425B-8EE8-B3A5D2E98FEB}"/>
              </a:ext>
            </a:extLst>
          </p:cNvPr>
          <p:cNvPicPr>
            <a:picLocks noChangeAspect="1"/>
          </p:cNvPicPr>
          <p:nvPr/>
        </p:nvPicPr>
        <p:blipFill>
          <a:blip r:embed="rId2"/>
          <a:stretch>
            <a:fillRect/>
          </a:stretch>
        </p:blipFill>
        <p:spPr>
          <a:xfrm>
            <a:off x="2063552" y="1793796"/>
            <a:ext cx="7849695" cy="4115374"/>
          </a:xfrm>
          <a:prstGeom prst="rect">
            <a:avLst/>
          </a:prstGeom>
        </p:spPr>
      </p:pic>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Tree>
    <p:extLst>
      <p:ext uri="{BB962C8B-B14F-4D97-AF65-F5344CB8AC3E}">
        <p14:creationId xmlns:p14="http://schemas.microsoft.com/office/powerpoint/2010/main" val="2196638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6</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
        <p:nvSpPr>
          <p:cNvPr id="3" name="正方形/長方形 2">
            <a:extLst>
              <a:ext uri="{FF2B5EF4-FFF2-40B4-BE49-F238E27FC236}">
                <a16:creationId xmlns:a16="http://schemas.microsoft.com/office/drawing/2014/main" id="{8168A795-3AA4-4A2C-B692-F4932825B9F6}"/>
              </a:ext>
            </a:extLst>
          </p:cNvPr>
          <p:cNvSpPr/>
          <p:nvPr/>
        </p:nvSpPr>
        <p:spPr>
          <a:xfrm>
            <a:off x="1451484" y="6281162"/>
            <a:ext cx="8714524" cy="369332"/>
          </a:xfrm>
          <a:prstGeom prst="rect">
            <a:avLst/>
          </a:prstGeom>
        </p:spPr>
        <p:txBody>
          <a:bodyPr wrap="square">
            <a:spAutoFit/>
          </a:bodyPr>
          <a:lstStyle/>
          <a:p>
            <a:r>
              <a:rPr lang="en-US" altLang="ja-JP" dirty="0">
                <a:hlinkClick r:id="rId2"/>
              </a:rPr>
              <a:t>https://www.slideshare.net/teramonagi/tokyo-scipy5-20130126</a:t>
            </a:r>
            <a:endParaRPr lang="ja-JP" altLang="en-US" dirty="0"/>
          </a:p>
        </p:txBody>
      </p:sp>
      <p:pic>
        <p:nvPicPr>
          <p:cNvPr id="10" name="図 9">
            <a:extLst>
              <a:ext uri="{FF2B5EF4-FFF2-40B4-BE49-F238E27FC236}">
                <a16:creationId xmlns:a16="http://schemas.microsoft.com/office/drawing/2014/main" id="{F628FCD9-78F7-4F47-A9F2-447D7AD96578}"/>
              </a:ext>
            </a:extLst>
          </p:cNvPr>
          <p:cNvPicPr>
            <a:picLocks noChangeAspect="1"/>
          </p:cNvPicPr>
          <p:nvPr/>
        </p:nvPicPr>
        <p:blipFill>
          <a:blip r:embed="rId3"/>
          <a:stretch>
            <a:fillRect/>
          </a:stretch>
        </p:blipFill>
        <p:spPr>
          <a:xfrm>
            <a:off x="3090443" y="1176023"/>
            <a:ext cx="6011114" cy="4505954"/>
          </a:xfrm>
          <a:prstGeom prst="rect">
            <a:avLst/>
          </a:prstGeom>
        </p:spPr>
      </p:pic>
    </p:spTree>
    <p:extLst>
      <p:ext uri="{BB962C8B-B14F-4D97-AF65-F5344CB8AC3E}">
        <p14:creationId xmlns:p14="http://schemas.microsoft.com/office/powerpoint/2010/main" val="2757762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7</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pic>
        <p:nvPicPr>
          <p:cNvPr id="7" name="図 6">
            <a:extLst>
              <a:ext uri="{FF2B5EF4-FFF2-40B4-BE49-F238E27FC236}">
                <a16:creationId xmlns:a16="http://schemas.microsoft.com/office/drawing/2014/main" id="{1C7141A1-A51B-4D9D-B3D9-745065A43CFF}"/>
              </a:ext>
            </a:extLst>
          </p:cNvPr>
          <p:cNvPicPr>
            <a:picLocks noChangeAspect="1"/>
          </p:cNvPicPr>
          <p:nvPr/>
        </p:nvPicPr>
        <p:blipFill>
          <a:blip r:embed="rId2"/>
          <a:stretch>
            <a:fillRect/>
          </a:stretch>
        </p:blipFill>
        <p:spPr>
          <a:xfrm>
            <a:off x="404369" y="1927223"/>
            <a:ext cx="5184576" cy="3821073"/>
          </a:xfrm>
          <a:prstGeom prst="rect">
            <a:avLst/>
          </a:prstGeom>
        </p:spPr>
      </p:pic>
      <p:sp>
        <p:nvSpPr>
          <p:cNvPr id="3" name="正方形/長方形 2">
            <a:extLst>
              <a:ext uri="{FF2B5EF4-FFF2-40B4-BE49-F238E27FC236}">
                <a16:creationId xmlns:a16="http://schemas.microsoft.com/office/drawing/2014/main" id="{8168A795-3AA4-4A2C-B692-F4932825B9F6}"/>
              </a:ext>
            </a:extLst>
          </p:cNvPr>
          <p:cNvSpPr/>
          <p:nvPr/>
        </p:nvSpPr>
        <p:spPr>
          <a:xfrm>
            <a:off x="1451484" y="6281162"/>
            <a:ext cx="8714524" cy="369332"/>
          </a:xfrm>
          <a:prstGeom prst="rect">
            <a:avLst/>
          </a:prstGeom>
        </p:spPr>
        <p:txBody>
          <a:bodyPr wrap="square">
            <a:spAutoFit/>
          </a:bodyPr>
          <a:lstStyle/>
          <a:p>
            <a:r>
              <a:rPr lang="en-US" altLang="ja-JP" dirty="0">
                <a:hlinkClick r:id="rId3"/>
              </a:rPr>
              <a:t>https://www.slideshare.net/teramonagi/tokyo-scipy5-20130126</a:t>
            </a:r>
            <a:endParaRPr lang="ja-JP" altLang="en-US" dirty="0"/>
          </a:p>
        </p:txBody>
      </p:sp>
      <p:pic>
        <p:nvPicPr>
          <p:cNvPr id="5" name="図 4">
            <a:extLst>
              <a:ext uri="{FF2B5EF4-FFF2-40B4-BE49-F238E27FC236}">
                <a16:creationId xmlns:a16="http://schemas.microsoft.com/office/drawing/2014/main" id="{24E6E1B3-2978-4DFA-92A0-237529982FEB}"/>
              </a:ext>
            </a:extLst>
          </p:cNvPr>
          <p:cNvPicPr>
            <a:picLocks noChangeAspect="1"/>
          </p:cNvPicPr>
          <p:nvPr/>
        </p:nvPicPr>
        <p:blipFill>
          <a:blip r:embed="rId4"/>
          <a:stretch>
            <a:fillRect/>
          </a:stretch>
        </p:blipFill>
        <p:spPr>
          <a:xfrm>
            <a:off x="6068489" y="1983744"/>
            <a:ext cx="5123141" cy="3869695"/>
          </a:xfrm>
          <a:prstGeom prst="rect">
            <a:avLst/>
          </a:prstGeom>
        </p:spPr>
      </p:pic>
    </p:spTree>
    <p:extLst>
      <p:ext uri="{BB962C8B-B14F-4D97-AF65-F5344CB8AC3E}">
        <p14:creationId xmlns:p14="http://schemas.microsoft.com/office/powerpoint/2010/main" val="2707880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pPr>
              <a:lnSpc>
                <a:spcPct val="130000"/>
              </a:lnSpc>
              <a:spcAft>
                <a:spcPts val="1477"/>
              </a:spcAft>
            </a:pPr>
            <a:r>
              <a:rPr lang="en-US" altLang="ja-JP" sz="1800" b="1" dirty="0">
                <a:latin typeface="+mn-ea"/>
              </a:rPr>
              <a:t>Robust Adaptive Photon Tracing using Photon Path Visibility</a:t>
            </a:r>
          </a:p>
        </p:txBody>
      </p:sp>
      <p:sp>
        <p:nvSpPr>
          <p:cNvPr id="2" name="スライド番号プレースホルダー 1"/>
          <p:cNvSpPr>
            <a:spLocks noGrp="1"/>
          </p:cNvSpPr>
          <p:nvPr>
            <p:ph type="sldNum" sz="quarter" idx="4"/>
          </p:nvPr>
        </p:nvSpPr>
        <p:spPr/>
        <p:txBody>
          <a:bodyPr/>
          <a:lstStyle/>
          <a:p>
            <a:fld id="{FB3508C7-2FE0-4945-9CBD-863E05F850D2}" type="slidenum">
              <a:rPr lang="ja-JP" altLang="en-US" smtClean="0"/>
              <a:pPr/>
              <a:t>8</a:t>
            </a:fld>
            <a:endParaRPr lang="ja-JP" altLang="en-US" dirty="0"/>
          </a:p>
        </p:txBody>
      </p:sp>
      <p:sp>
        <p:nvSpPr>
          <p:cNvPr id="15" name="AutoShape 3"/>
          <p:cNvSpPr>
            <a:spLocks noChangeArrowheads="1"/>
          </p:cNvSpPr>
          <p:nvPr/>
        </p:nvSpPr>
        <p:spPr bwMode="auto">
          <a:xfrm>
            <a:off x="997444" y="7183360"/>
            <a:ext cx="10194186" cy="197105"/>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chorCtr="0">
            <a:spAutoFit/>
          </a:bodyPr>
          <a:lstStyle/>
          <a:p>
            <a:pPr algn="r">
              <a:lnSpc>
                <a:spcPct val="140000"/>
              </a:lnSpc>
              <a:spcBef>
                <a:spcPct val="0"/>
              </a:spcBef>
            </a:pPr>
            <a:r>
              <a:rPr lang="ja-JP" altLang="en-US" sz="985" dirty="0">
                <a:latin typeface="メイリオ" pitchFamily="50" charset="-128"/>
                <a:ea typeface="メイリオ" pitchFamily="50" charset="-128"/>
                <a:cs typeface="メイリオ" pitchFamily="50" charset="-128"/>
              </a:rPr>
              <a:t>　</a:t>
            </a:r>
            <a:endParaRPr lang="en-US" altLang="ja-JP" sz="985" dirty="0">
              <a:latin typeface="メイリオ" pitchFamily="50" charset="-128"/>
              <a:ea typeface="メイリオ" pitchFamily="50" charset="-128"/>
              <a:cs typeface="メイリオ" pitchFamily="50" charset="-128"/>
            </a:endParaRPr>
          </a:p>
        </p:txBody>
      </p:sp>
      <p:sp>
        <p:nvSpPr>
          <p:cNvPr id="6" name="テキスト ボックス 5">
            <a:extLst>
              <a:ext uri="{FF2B5EF4-FFF2-40B4-BE49-F238E27FC236}">
                <a16:creationId xmlns:a16="http://schemas.microsoft.com/office/drawing/2014/main" id="{93F5BC67-10B5-4E47-9B78-FA1DBA22938F}"/>
              </a:ext>
            </a:extLst>
          </p:cNvPr>
          <p:cNvSpPr txBox="1"/>
          <p:nvPr/>
        </p:nvSpPr>
        <p:spPr>
          <a:xfrm>
            <a:off x="4950808" y="1332450"/>
            <a:ext cx="1569660" cy="369332"/>
          </a:xfrm>
          <a:prstGeom prst="rect">
            <a:avLst/>
          </a:prstGeom>
          <a:noFill/>
        </p:spPr>
        <p:txBody>
          <a:bodyPr wrap="none" rtlCol="0">
            <a:spAutoFit/>
          </a:bodyPr>
          <a:lstStyle/>
          <a:p>
            <a:r>
              <a:rPr kumimoji="1" lang="ja-JP" altLang="en-US" dirty="0"/>
              <a:t>レプリカ交換</a:t>
            </a:r>
          </a:p>
        </p:txBody>
      </p:sp>
      <p:sp>
        <p:nvSpPr>
          <p:cNvPr id="3" name="正方形/長方形 2">
            <a:extLst>
              <a:ext uri="{FF2B5EF4-FFF2-40B4-BE49-F238E27FC236}">
                <a16:creationId xmlns:a16="http://schemas.microsoft.com/office/drawing/2014/main" id="{8168A795-3AA4-4A2C-B692-F4932825B9F6}"/>
              </a:ext>
            </a:extLst>
          </p:cNvPr>
          <p:cNvSpPr/>
          <p:nvPr/>
        </p:nvSpPr>
        <p:spPr>
          <a:xfrm>
            <a:off x="1451484" y="6281162"/>
            <a:ext cx="8714524" cy="369332"/>
          </a:xfrm>
          <a:prstGeom prst="rect">
            <a:avLst/>
          </a:prstGeom>
        </p:spPr>
        <p:txBody>
          <a:bodyPr wrap="square">
            <a:spAutoFit/>
          </a:bodyPr>
          <a:lstStyle/>
          <a:p>
            <a:r>
              <a:rPr lang="en-US" altLang="ja-JP" dirty="0">
                <a:hlinkClick r:id="rId2"/>
              </a:rPr>
              <a:t>https://www.slideshare.net/teramonagi/tokyo-scipy5-20130126</a:t>
            </a:r>
            <a:endParaRPr lang="ja-JP" altLang="en-US" dirty="0"/>
          </a:p>
        </p:txBody>
      </p:sp>
      <p:pic>
        <p:nvPicPr>
          <p:cNvPr id="8" name="図 7">
            <a:extLst>
              <a:ext uri="{FF2B5EF4-FFF2-40B4-BE49-F238E27FC236}">
                <a16:creationId xmlns:a16="http://schemas.microsoft.com/office/drawing/2014/main" id="{0966C243-6AFF-4B99-B80E-ACEB499D902A}"/>
              </a:ext>
            </a:extLst>
          </p:cNvPr>
          <p:cNvPicPr>
            <a:picLocks noChangeAspect="1"/>
          </p:cNvPicPr>
          <p:nvPr/>
        </p:nvPicPr>
        <p:blipFill>
          <a:blip r:embed="rId3"/>
          <a:stretch>
            <a:fillRect/>
          </a:stretch>
        </p:blipFill>
        <p:spPr>
          <a:xfrm>
            <a:off x="407368" y="2222430"/>
            <a:ext cx="5036221" cy="3731418"/>
          </a:xfrm>
          <a:prstGeom prst="rect">
            <a:avLst/>
          </a:prstGeom>
        </p:spPr>
      </p:pic>
      <p:pic>
        <p:nvPicPr>
          <p:cNvPr id="9" name="図 8">
            <a:extLst>
              <a:ext uri="{FF2B5EF4-FFF2-40B4-BE49-F238E27FC236}">
                <a16:creationId xmlns:a16="http://schemas.microsoft.com/office/drawing/2014/main" id="{02F35DEF-5E8B-4BE4-83C3-0FF130BA5DA4}"/>
              </a:ext>
            </a:extLst>
          </p:cNvPr>
          <p:cNvPicPr>
            <a:picLocks noChangeAspect="1"/>
          </p:cNvPicPr>
          <p:nvPr/>
        </p:nvPicPr>
        <p:blipFill>
          <a:blip r:embed="rId4"/>
          <a:stretch>
            <a:fillRect/>
          </a:stretch>
        </p:blipFill>
        <p:spPr>
          <a:xfrm>
            <a:off x="6043526" y="2222430"/>
            <a:ext cx="5122340" cy="3845820"/>
          </a:xfrm>
          <a:prstGeom prst="rect">
            <a:avLst/>
          </a:prstGeom>
        </p:spPr>
      </p:pic>
    </p:spTree>
    <p:extLst>
      <p:ext uri="{BB962C8B-B14F-4D97-AF65-F5344CB8AC3E}">
        <p14:creationId xmlns:p14="http://schemas.microsoft.com/office/powerpoint/2010/main" val="2482708199"/>
      </p:ext>
    </p:extLst>
  </p:cSld>
  <p:clrMapOvr>
    <a:masterClrMapping/>
  </p:clrMapOvr>
</p:sld>
</file>

<file path=ppt/theme/theme1.xml><?xml version="1.0" encoding="utf-8"?>
<a:theme xmlns:a="http://schemas.openxmlformats.org/drawingml/2006/main" name="PowerPoint Design">
  <a:themeElements>
    <a:clrScheme name="PowerPoint Design 2017">
      <a:dk1>
        <a:srgbClr val="4D4D4D"/>
      </a:dk1>
      <a:lt1>
        <a:srgbClr val="FFFFFF"/>
      </a:lt1>
      <a:dk2>
        <a:srgbClr val="0071BC"/>
      </a:dk2>
      <a:lt2>
        <a:srgbClr val="E2F1FA"/>
      </a:lt2>
      <a:accent1>
        <a:srgbClr val="00395E"/>
      </a:accent1>
      <a:accent2>
        <a:srgbClr val="0071BC"/>
      </a:accent2>
      <a:accent3>
        <a:srgbClr val="FF5050"/>
      </a:accent3>
      <a:accent4>
        <a:srgbClr val="FF9596"/>
      </a:accent4>
      <a:accent5>
        <a:srgbClr val="EAEAEA"/>
      </a:accent5>
      <a:accent6>
        <a:srgbClr val="AFAFAF"/>
      </a:accent6>
      <a:hlink>
        <a:srgbClr val="2FADFF"/>
      </a:hlink>
      <a:folHlink>
        <a:srgbClr val="00395E"/>
      </a:folHlink>
    </a:clrScheme>
    <a:fontScheme name="PowerPoint Design">
      <a:majorFont>
        <a:latin typeface="メイリオ"/>
        <a:ea typeface="メイリオ"/>
        <a:cs typeface=""/>
      </a:majorFont>
      <a:minorFont>
        <a:latin typeface="メイリオ"/>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6350">
          <a:solidFill>
            <a:schemeClr val="tx1"/>
          </a:solidFill>
        </a:ln>
        <a:effectLst/>
      </a:spPr>
      <a:bodyPr rot="0" spcFirstLastPara="0" vertOverflow="overflow" horzOverflow="overflow" vert="horz" wrap="square" lIns="108000" tIns="108000" rIns="108000" bIns="90000" numCol="1" spcCol="0" rtlCol="0" fromWordArt="0" anchor="ctr" anchorCtr="0" forceAA="0" compatLnSpc="1">
        <a:prstTxWarp prst="textNoShape">
          <a:avLst/>
        </a:prstTxWarp>
        <a:spAutoFit/>
      </a:bodyPr>
      <a:lstStyle>
        <a:defPPr algn="just">
          <a:lnSpc>
            <a:spcPct val="140000"/>
          </a:lnSpc>
          <a:spcBef>
            <a:spcPct val="0"/>
          </a:spcBef>
          <a:spcAft>
            <a:spcPts val="600"/>
          </a:spcAft>
          <a:defRPr kumimoji="1" sz="1600" dirty="0" smtClean="0">
            <a:solidFill>
              <a:srgbClr val="4D4D4D"/>
            </a:solidFill>
            <a:latin typeface="メイリオ" pitchFamily="50" charset="-128"/>
            <a:ea typeface="メイリオ" pitchFamily="50" charset="-128"/>
            <a:cs typeface="メイリオ" pitchFamily="50" charset="-128"/>
          </a:defRPr>
        </a:defPPr>
      </a:lstStyle>
    </a:spDef>
    <a:lnDef>
      <a:spPr>
        <a:ln w="6350">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26958</TotalTime>
  <Words>308</Words>
  <Application>Microsoft Office PowerPoint</Application>
  <PresentationFormat>ワイド画面</PresentationFormat>
  <Paragraphs>78</Paragraphs>
  <Slides>12</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12</vt:i4>
      </vt:variant>
    </vt:vector>
  </HeadingPairs>
  <TitlesOfParts>
    <vt:vector size="16" baseType="lpstr">
      <vt:lpstr>メイリオ</vt:lpstr>
      <vt:lpstr>Arial</vt:lpstr>
      <vt:lpstr>Calibri</vt:lpstr>
      <vt:lpstr>PowerPoint Design</vt:lpstr>
      <vt:lpstr>Robust Adaptive Photon Tracing using Photon Path Visibility  Hachisuka et al., 2011, ACM. </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lpstr>Robust Adaptive Photon Tracing using Photon Path Visibility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Second-Order Occlusion-Aware Volumetric Radiance Caching  Author, 20XX, Source</dc:title>
  <cp:lastModifiedBy>G 2</cp:lastModifiedBy>
  <cp:revision>206</cp:revision>
  <dcterms:created xsi:type="dcterms:W3CDTF">2013-06-19T15:30:58Z</dcterms:created>
  <dcterms:modified xsi:type="dcterms:W3CDTF">2020-04-17T15:10:16Z</dcterms:modified>
</cp:coreProperties>
</file>

<file path=docProps/thumbnail.jpeg>
</file>